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5" r:id="rId3"/>
    <p:sldId id="264" r:id="rId4"/>
    <p:sldId id="261" r:id="rId5"/>
    <p:sldId id="262" r:id="rId6"/>
    <p:sldId id="267" r:id="rId7"/>
    <p:sldId id="263" r:id="rId8"/>
    <p:sldId id="266" r:id="rId9"/>
    <p:sldId id="269" r:id="rId10"/>
    <p:sldId id="270" r:id="rId11"/>
    <p:sldId id="271" r:id="rId12"/>
    <p:sldId id="272" r:id="rId13"/>
    <p:sldId id="273" r:id="rId14"/>
    <p:sldId id="27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76" d="100"/>
          <a:sy n="76"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C5D58-9369-4D43-A26B-199D47AEFE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4938B62-3040-46E3-8323-62CE012382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AA4CAA6-98FC-4325-A8DB-E54842E479E8}"/>
              </a:ext>
            </a:extLst>
          </p:cNvPr>
          <p:cNvSpPr>
            <a:spLocks noGrp="1"/>
          </p:cNvSpPr>
          <p:nvPr>
            <p:ph type="dt" sz="half" idx="10"/>
          </p:nvPr>
        </p:nvSpPr>
        <p:spPr/>
        <p:txBody>
          <a:bodyPr/>
          <a:lstStyle/>
          <a:p>
            <a:fld id="{8EF3FB36-4B14-4B17-80FE-AF2F3E43BF94}" type="datetimeFigureOut">
              <a:rPr lang="en-GB" smtClean="0"/>
              <a:t>26/01/2019</a:t>
            </a:fld>
            <a:endParaRPr lang="en-GB"/>
          </a:p>
        </p:txBody>
      </p:sp>
      <p:sp>
        <p:nvSpPr>
          <p:cNvPr id="5" name="Footer Placeholder 4">
            <a:extLst>
              <a:ext uri="{FF2B5EF4-FFF2-40B4-BE49-F238E27FC236}">
                <a16:creationId xmlns:a16="http://schemas.microsoft.com/office/drawing/2014/main" id="{AFDE4FAD-73DB-4D1A-AB8D-696173C19E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CB9204-93E9-43DF-B165-52AF2223ED99}"/>
              </a:ext>
            </a:extLst>
          </p:cNvPr>
          <p:cNvSpPr>
            <a:spLocks noGrp="1"/>
          </p:cNvSpPr>
          <p:nvPr>
            <p:ph type="sldNum" sz="quarter" idx="12"/>
          </p:nvPr>
        </p:nvSpPr>
        <p:spPr/>
        <p:txBody>
          <a:bodyPr/>
          <a:lstStyle/>
          <a:p>
            <a:fld id="{4BE4C516-E076-44F9-852C-AFE2F34A964D}" type="slidenum">
              <a:rPr lang="en-GB" smtClean="0"/>
              <a:t>‹#›</a:t>
            </a:fld>
            <a:endParaRPr lang="en-GB"/>
          </a:p>
        </p:txBody>
      </p:sp>
    </p:spTree>
    <p:extLst>
      <p:ext uri="{BB962C8B-B14F-4D97-AF65-F5344CB8AC3E}">
        <p14:creationId xmlns:p14="http://schemas.microsoft.com/office/powerpoint/2010/main" val="1652995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129D3-CC8A-4907-9B8D-6CBFADD5BC2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CDEB42-BA59-433D-A64F-BE98A4CA17E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5A5A95-AE28-4459-A263-180FA31722E5}"/>
              </a:ext>
            </a:extLst>
          </p:cNvPr>
          <p:cNvSpPr>
            <a:spLocks noGrp="1"/>
          </p:cNvSpPr>
          <p:nvPr>
            <p:ph type="dt" sz="half" idx="10"/>
          </p:nvPr>
        </p:nvSpPr>
        <p:spPr/>
        <p:txBody>
          <a:bodyPr/>
          <a:lstStyle/>
          <a:p>
            <a:fld id="{8EF3FB36-4B14-4B17-80FE-AF2F3E43BF94}" type="datetimeFigureOut">
              <a:rPr lang="en-GB" smtClean="0"/>
              <a:t>26/01/2019</a:t>
            </a:fld>
            <a:endParaRPr lang="en-GB"/>
          </a:p>
        </p:txBody>
      </p:sp>
      <p:sp>
        <p:nvSpPr>
          <p:cNvPr id="5" name="Footer Placeholder 4">
            <a:extLst>
              <a:ext uri="{FF2B5EF4-FFF2-40B4-BE49-F238E27FC236}">
                <a16:creationId xmlns:a16="http://schemas.microsoft.com/office/drawing/2014/main" id="{63170523-1B8A-4B22-92FE-CC51118A90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3B1869-802A-4F1F-ACA0-B05C2994095B}"/>
              </a:ext>
            </a:extLst>
          </p:cNvPr>
          <p:cNvSpPr>
            <a:spLocks noGrp="1"/>
          </p:cNvSpPr>
          <p:nvPr>
            <p:ph type="sldNum" sz="quarter" idx="12"/>
          </p:nvPr>
        </p:nvSpPr>
        <p:spPr/>
        <p:txBody>
          <a:bodyPr/>
          <a:lstStyle/>
          <a:p>
            <a:fld id="{4BE4C516-E076-44F9-852C-AFE2F34A964D}" type="slidenum">
              <a:rPr lang="en-GB" smtClean="0"/>
              <a:t>‹#›</a:t>
            </a:fld>
            <a:endParaRPr lang="en-GB"/>
          </a:p>
        </p:txBody>
      </p:sp>
    </p:spTree>
    <p:extLst>
      <p:ext uri="{BB962C8B-B14F-4D97-AF65-F5344CB8AC3E}">
        <p14:creationId xmlns:p14="http://schemas.microsoft.com/office/powerpoint/2010/main" val="4102254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D4C61A-5063-416B-84DB-45D05C160E6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10CFFEC-C498-4824-A671-B26928AF4F7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E492D8-25D3-4C4A-A040-AFCC83DFF053}"/>
              </a:ext>
            </a:extLst>
          </p:cNvPr>
          <p:cNvSpPr>
            <a:spLocks noGrp="1"/>
          </p:cNvSpPr>
          <p:nvPr>
            <p:ph type="dt" sz="half" idx="10"/>
          </p:nvPr>
        </p:nvSpPr>
        <p:spPr/>
        <p:txBody>
          <a:bodyPr/>
          <a:lstStyle/>
          <a:p>
            <a:fld id="{8EF3FB36-4B14-4B17-80FE-AF2F3E43BF94}" type="datetimeFigureOut">
              <a:rPr lang="en-GB" smtClean="0"/>
              <a:t>26/01/2019</a:t>
            </a:fld>
            <a:endParaRPr lang="en-GB"/>
          </a:p>
        </p:txBody>
      </p:sp>
      <p:sp>
        <p:nvSpPr>
          <p:cNvPr id="5" name="Footer Placeholder 4">
            <a:extLst>
              <a:ext uri="{FF2B5EF4-FFF2-40B4-BE49-F238E27FC236}">
                <a16:creationId xmlns:a16="http://schemas.microsoft.com/office/drawing/2014/main" id="{6F4EEBF9-33EE-41C9-AC44-702CB2A932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A3544A-7CD9-47C5-AE71-407CF9FA7407}"/>
              </a:ext>
            </a:extLst>
          </p:cNvPr>
          <p:cNvSpPr>
            <a:spLocks noGrp="1"/>
          </p:cNvSpPr>
          <p:nvPr>
            <p:ph type="sldNum" sz="quarter" idx="12"/>
          </p:nvPr>
        </p:nvSpPr>
        <p:spPr/>
        <p:txBody>
          <a:bodyPr/>
          <a:lstStyle/>
          <a:p>
            <a:fld id="{4BE4C516-E076-44F9-852C-AFE2F34A964D}" type="slidenum">
              <a:rPr lang="en-GB" smtClean="0"/>
              <a:t>‹#›</a:t>
            </a:fld>
            <a:endParaRPr lang="en-GB"/>
          </a:p>
        </p:txBody>
      </p:sp>
    </p:spTree>
    <p:extLst>
      <p:ext uri="{BB962C8B-B14F-4D97-AF65-F5344CB8AC3E}">
        <p14:creationId xmlns:p14="http://schemas.microsoft.com/office/powerpoint/2010/main" val="919966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13699-D695-4D5E-86D4-1B4C944426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C6B57B2-6C0E-4A21-829F-1BA8AB6354C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9ACF83-515A-4F13-A6C0-C71F168A3B2C}"/>
              </a:ext>
            </a:extLst>
          </p:cNvPr>
          <p:cNvSpPr>
            <a:spLocks noGrp="1"/>
          </p:cNvSpPr>
          <p:nvPr>
            <p:ph type="dt" sz="half" idx="10"/>
          </p:nvPr>
        </p:nvSpPr>
        <p:spPr/>
        <p:txBody>
          <a:bodyPr/>
          <a:lstStyle/>
          <a:p>
            <a:fld id="{8EF3FB36-4B14-4B17-80FE-AF2F3E43BF94}" type="datetimeFigureOut">
              <a:rPr lang="en-GB" smtClean="0"/>
              <a:t>26/01/2019</a:t>
            </a:fld>
            <a:endParaRPr lang="en-GB"/>
          </a:p>
        </p:txBody>
      </p:sp>
      <p:sp>
        <p:nvSpPr>
          <p:cNvPr id="5" name="Footer Placeholder 4">
            <a:extLst>
              <a:ext uri="{FF2B5EF4-FFF2-40B4-BE49-F238E27FC236}">
                <a16:creationId xmlns:a16="http://schemas.microsoft.com/office/drawing/2014/main" id="{F493C2D3-D227-4690-8FA1-6F04D0DB3A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9E46BF-8124-44BB-8C62-EE4786455B90}"/>
              </a:ext>
            </a:extLst>
          </p:cNvPr>
          <p:cNvSpPr>
            <a:spLocks noGrp="1"/>
          </p:cNvSpPr>
          <p:nvPr>
            <p:ph type="sldNum" sz="quarter" idx="12"/>
          </p:nvPr>
        </p:nvSpPr>
        <p:spPr/>
        <p:txBody>
          <a:bodyPr/>
          <a:lstStyle/>
          <a:p>
            <a:fld id="{4BE4C516-E076-44F9-852C-AFE2F34A964D}" type="slidenum">
              <a:rPr lang="en-GB" smtClean="0"/>
              <a:t>‹#›</a:t>
            </a:fld>
            <a:endParaRPr lang="en-GB"/>
          </a:p>
        </p:txBody>
      </p:sp>
    </p:spTree>
    <p:extLst>
      <p:ext uri="{BB962C8B-B14F-4D97-AF65-F5344CB8AC3E}">
        <p14:creationId xmlns:p14="http://schemas.microsoft.com/office/powerpoint/2010/main" val="1701872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09779-635D-468F-9387-EBD6889B48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9DCFEBE-32DC-41D7-B813-A85EF57EB6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7413074-6597-46EE-A4A7-1077EFCCF7D1}"/>
              </a:ext>
            </a:extLst>
          </p:cNvPr>
          <p:cNvSpPr>
            <a:spLocks noGrp="1"/>
          </p:cNvSpPr>
          <p:nvPr>
            <p:ph type="dt" sz="half" idx="10"/>
          </p:nvPr>
        </p:nvSpPr>
        <p:spPr/>
        <p:txBody>
          <a:bodyPr/>
          <a:lstStyle/>
          <a:p>
            <a:fld id="{8EF3FB36-4B14-4B17-80FE-AF2F3E43BF94}" type="datetimeFigureOut">
              <a:rPr lang="en-GB" smtClean="0"/>
              <a:t>26/01/2019</a:t>
            </a:fld>
            <a:endParaRPr lang="en-GB"/>
          </a:p>
        </p:txBody>
      </p:sp>
      <p:sp>
        <p:nvSpPr>
          <p:cNvPr id="5" name="Footer Placeholder 4">
            <a:extLst>
              <a:ext uri="{FF2B5EF4-FFF2-40B4-BE49-F238E27FC236}">
                <a16:creationId xmlns:a16="http://schemas.microsoft.com/office/drawing/2014/main" id="{161DAAE7-2CD4-4741-960C-8FD85991E4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E0B34F-4D16-4096-82F0-CC39D8EF40C0}"/>
              </a:ext>
            </a:extLst>
          </p:cNvPr>
          <p:cNvSpPr>
            <a:spLocks noGrp="1"/>
          </p:cNvSpPr>
          <p:nvPr>
            <p:ph type="sldNum" sz="quarter" idx="12"/>
          </p:nvPr>
        </p:nvSpPr>
        <p:spPr/>
        <p:txBody>
          <a:bodyPr/>
          <a:lstStyle/>
          <a:p>
            <a:fld id="{4BE4C516-E076-44F9-852C-AFE2F34A964D}" type="slidenum">
              <a:rPr lang="en-GB" smtClean="0"/>
              <a:t>‹#›</a:t>
            </a:fld>
            <a:endParaRPr lang="en-GB"/>
          </a:p>
        </p:txBody>
      </p:sp>
    </p:spTree>
    <p:extLst>
      <p:ext uri="{BB962C8B-B14F-4D97-AF65-F5344CB8AC3E}">
        <p14:creationId xmlns:p14="http://schemas.microsoft.com/office/powerpoint/2010/main" val="35564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C583B-AD9D-42EB-8D61-5E44CDF4A03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0CF10B-EF11-4C2C-9F3C-244C6F0B736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1C538A0-A2DB-42A3-90C9-7A65FB1A74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83E9C25-0D07-49A5-A026-983F18487EAC}"/>
              </a:ext>
            </a:extLst>
          </p:cNvPr>
          <p:cNvSpPr>
            <a:spLocks noGrp="1"/>
          </p:cNvSpPr>
          <p:nvPr>
            <p:ph type="dt" sz="half" idx="10"/>
          </p:nvPr>
        </p:nvSpPr>
        <p:spPr/>
        <p:txBody>
          <a:bodyPr/>
          <a:lstStyle/>
          <a:p>
            <a:fld id="{8EF3FB36-4B14-4B17-80FE-AF2F3E43BF94}" type="datetimeFigureOut">
              <a:rPr lang="en-GB" smtClean="0"/>
              <a:t>26/01/2019</a:t>
            </a:fld>
            <a:endParaRPr lang="en-GB"/>
          </a:p>
        </p:txBody>
      </p:sp>
      <p:sp>
        <p:nvSpPr>
          <p:cNvPr id="6" name="Footer Placeholder 5">
            <a:extLst>
              <a:ext uri="{FF2B5EF4-FFF2-40B4-BE49-F238E27FC236}">
                <a16:creationId xmlns:a16="http://schemas.microsoft.com/office/drawing/2014/main" id="{95755F1F-57FB-49EE-9139-598BF40505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C0F1CE-2766-40C4-8942-0A6209EA7743}"/>
              </a:ext>
            </a:extLst>
          </p:cNvPr>
          <p:cNvSpPr>
            <a:spLocks noGrp="1"/>
          </p:cNvSpPr>
          <p:nvPr>
            <p:ph type="sldNum" sz="quarter" idx="12"/>
          </p:nvPr>
        </p:nvSpPr>
        <p:spPr/>
        <p:txBody>
          <a:bodyPr/>
          <a:lstStyle/>
          <a:p>
            <a:fld id="{4BE4C516-E076-44F9-852C-AFE2F34A964D}" type="slidenum">
              <a:rPr lang="en-GB" smtClean="0"/>
              <a:t>‹#›</a:t>
            </a:fld>
            <a:endParaRPr lang="en-GB"/>
          </a:p>
        </p:txBody>
      </p:sp>
    </p:spTree>
    <p:extLst>
      <p:ext uri="{BB962C8B-B14F-4D97-AF65-F5344CB8AC3E}">
        <p14:creationId xmlns:p14="http://schemas.microsoft.com/office/powerpoint/2010/main" val="3267833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C471C-A7FA-4B9D-8675-7C227A0C0ED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4DF3BF7-D6F3-4D67-8E16-94E4008DB6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95B0B94-4B20-426A-BB70-862B88EF212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0A54F1A-60D0-43C3-9BA9-C216421672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134254A-7717-4F9E-A727-6CC9DB392F1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3E95880-8263-4436-ABC6-171F8EF9D221}"/>
              </a:ext>
            </a:extLst>
          </p:cNvPr>
          <p:cNvSpPr>
            <a:spLocks noGrp="1"/>
          </p:cNvSpPr>
          <p:nvPr>
            <p:ph type="dt" sz="half" idx="10"/>
          </p:nvPr>
        </p:nvSpPr>
        <p:spPr/>
        <p:txBody>
          <a:bodyPr/>
          <a:lstStyle/>
          <a:p>
            <a:fld id="{8EF3FB36-4B14-4B17-80FE-AF2F3E43BF94}" type="datetimeFigureOut">
              <a:rPr lang="en-GB" smtClean="0"/>
              <a:t>26/01/2019</a:t>
            </a:fld>
            <a:endParaRPr lang="en-GB"/>
          </a:p>
        </p:txBody>
      </p:sp>
      <p:sp>
        <p:nvSpPr>
          <p:cNvPr id="8" name="Footer Placeholder 7">
            <a:extLst>
              <a:ext uri="{FF2B5EF4-FFF2-40B4-BE49-F238E27FC236}">
                <a16:creationId xmlns:a16="http://schemas.microsoft.com/office/drawing/2014/main" id="{BB31C133-A80B-4CD0-BA0F-E67D6DE7A4D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518B94D-C879-4C66-8308-212F3E6F4DE5}"/>
              </a:ext>
            </a:extLst>
          </p:cNvPr>
          <p:cNvSpPr>
            <a:spLocks noGrp="1"/>
          </p:cNvSpPr>
          <p:nvPr>
            <p:ph type="sldNum" sz="quarter" idx="12"/>
          </p:nvPr>
        </p:nvSpPr>
        <p:spPr/>
        <p:txBody>
          <a:bodyPr/>
          <a:lstStyle/>
          <a:p>
            <a:fld id="{4BE4C516-E076-44F9-852C-AFE2F34A964D}" type="slidenum">
              <a:rPr lang="en-GB" smtClean="0"/>
              <a:t>‹#›</a:t>
            </a:fld>
            <a:endParaRPr lang="en-GB"/>
          </a:p>
        </p:txBody>
      </p:sp>
    </p:spTree>
    <p:extLst>
      <p:ext uri="{BB962C8B-B14F-4D97-AF65-F5344CB8AC3E}">
        <p14:creationId xmlns:p14="http://schemas.microsoft.com/office/powerpoint/2010/main" val="1894151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F6A4-F48E-4F45-89E8-791E5F67F41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FDA81C7-1119-4555-8E09-ADF22592DADD}"/>
              </a:ext>
            </a:extLst>
          </p:cNvPr>
          <p:cNvSpPr>
            <a:spLocks noGrp="1"/>
          </p:cNvSpPr>
          <p:nvPr>
            <p:ph type="dt" sz="half" idx="10"/>
          </p:nvPr>
        </p:nvSpPr>
        <p:spPr/>
        <p:txBody>
          <a:bodyPr/>
          <a:lstStyle/>
          <a:p>
            <a:fld id="{8EF3FB36-4B14-4B17-80FE-AF2F3E43BF94}" type="datetimeFigureOut">
              <a:rPr lang="en-GB" smtClean="0"/>
              <a:t>26/01/2019</a:t>
            </a:fld>
            <a:endParaRPr lang="en-GB"/>
          </a:p>
        </p:txBody>
      </p:sp>
      <p:sp>
        <p:nvSpPr>
          <p:cNvPr id="4" name="Footer Placeholder 3">
            <a:extLst>
              <a:ext uri="{FF2B5EF4-FFF2-40B4-BE49-F238E27FC236}">
                <a16:creationId xmlns:a16="http://schemas.microsoft.com/office/drawing/2014/main" id="{995DAEBF-73C5-4F90-A676-0389558A1B0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73D9BD6-7FF1-410D-84D1-0DBE777DBFE5}"/>
              </a:ext>
            </a:extLst>
          </p:cNvPr>
          <p:cNvSpPr>
            <a:spLocks noGrp="1"/>
          </p:cNvSpPr>
          <p:nvPr>
            <p:ph type="sldNum" sz="quarter" idx="12"/>
          </p:nvPr>
        </p:nvSpPr>
        <p:spPr/>
        <p:txBody>
          <a:bodyPr/>
          <a:lstStyle/>
          <a:p>
            <a:fld id="{4BE4C516-E076-44F9-852C-AFE2F34A964D}" type="slidenum">
              <a:rPr lang="en-GB" smtClean="0"/>
              <a:t>‹#›</a:t>
            </a:fld>
            <a:endParaRPr lang="en-GB"/>
          </a:p>
        </p:txBody>
      </p:sp>
    </p:spTree>
    <p:extLst>
      <p:ext uri="{BB962C8B-B14F-4D97-AF65-F5344CB8AC3E}">
        <p14:creationId xmlns:p14="http://schemas.microsoft.com/office/powerpoint/2010/main" val="3115854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962098-31F9-4124-A35A-5E7C3AA5583F}"/>
              </a:ext>
            </a:extLst>
          </p:cNvPr>
          <p:cNvSpPr>
            <a:spLocks noGrp="1"/>
          </p:cNvSpPr>
          <p:nvPr>
            <p:ph type="dt" sz="half" idx="10"/>
          </p:nvPr>
        </p:nvSpPr>
        <p:spPr/>
        <p:txBody>
          <a:bodyPr/>
          <a:lstStyle/>
          <a:p>
            <a:fld id="{8EF3FB36-4B14-4B17-80FE-AF2F3E43BF94}" type="datetimeFigureOut">
              <a:rPr lang="en-GB" smtClean="0"/>
              <a:t>26/01/2019</a:t>
            </a:fld>
            <a:endParaRPr lang="en-GB"/>
          </a:p>
        </p:txBody>
      </p:sp>
      <p:sp>
        <p:nvSpPr>
          <p:cNvPr id="3" name="Footer Placeholder 2">
            <a:extLst>
              <a:ext uri="{FF2B5EF4-FFF2-40B4-BE49-F238E27FC236}">
                <a16:creationId xmlns:a16="http://schemas.microsoft.com/office/drawing/2014/main" id="{A82FD366-B853-4813-A4A3-5961B57675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A0D01EA-E0E0-4F00-AECA-567C430C448C}"/>
              </a:ext>
            </a:extLst>
          </p:cNvPr>
          <p:cNvSpPr>
            <a:spLocks noGrp="1"/>
          </p:cNvSpPr>
          <p:nvPr>
            <p:ph type="sldNum" sz="quarter" idx="12"/>
          </p:nvPr>
        </p:nvSpPr>
        <p:spPr/>
        <p:txBody>
          <a:bodyPr/>
          <a:lstStyle/>
          <a:p>
            <a:fld id="{4BE4C516-E076-44F9-852C-AFE2F34A964D}" type="slidenum">
              <a:rPr lang="en-GB" smtClean="0"/>
              <a:t>‹#›</a:t>
            </a:fld>
            <a:endParaRPr lang="en-GB"/>
          </a:p>
        </p:txBody>
      </p:sp>
    </p:spTree>
    <p:extLst>
      <p:ext uri="{BB962C8B-B14F-4D97-AF65-F5344CB8AC3E}">
        <p14:creationId xmlns:p14="http://schemas.microsoft.com/office/powerpoint/2010/main" val="2203107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4ABA-E67E-4AE5-A6FD-9D8BCE5165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9985F3F-F8B2-4EE2-BD65-47C6205D5A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1825F03-2D76-4F04-AAE3-DD47849D71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7989C7D-ED72-4003-9B6F-28F9F3CD27F1}"/>
              </a:ext>
            </a:extLst>
          </p:cNvPr>
          <p:cNvSpPr>
            <a:spLocks noGrp="1"/>
          </p:cNvSpPr>
          <p:nvPr>
            <p:ph type="dt" sz="half" idx="10"/>
          </p:nvPr>
        </p:nvSpPr>
        <p:spPr/>
        <p:txBody>
          <a:bodyPr/>
          <a:lstStyle/>
          <a:p>
            <a:fld id="{8EF3FB36-4B14-4B17-80FE-AF2F3E43BF94}" type="datetimeFigureOut">
              <a:rPr lang="en-GB" smtClean="0"/>
              <a:t>26/01/2019</a:t>
            </a:fld>
            <a:endParaRPr lang="en-GB"/>
          </a:p>
        </p:txBody>
      </p:sp>
      <p:sp>
        <p:nvSpPr>
          <p:cNvPr id="6" name="Footer Placeholder 5">
            <a:extLst>
              <a:ext uri="{FF2B5EF4-FFF2-40B4-BE49-F238E27FC236}">
                <a16:creationId xmlns:a16="http://schemas.microsoft.com/office/drawing/2014/main" id="{770B5407-C6E1-418B-B53F-CB6C7544C5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A88105-D8E3-4F05-9474-2907BBCC2D2A}"/>
              </a:ext>
            </a:extLst>
          </p:cNvPr>
          <p:cNvSpPr>
            <a:spLocks noGrp="1"/>
          </p:cNvSpPr>
          <p:nvPr>
            <p:ph type="sldNum" sz="quarter" idx="12"/>
          </p:nvPr>
        </p:nvSpPr>
        <p:spPr/>
        <p:txBody>
          <a:bodyPr/>
          <a:lstStyle/>
          <a:p>
            <a:fld id="{4BE4C516-E076-44F9-852C-AFE2F34A964D}" type="slidenum">
              <a:rPr lang="en-GB" smtClean="0"/>
              <a:t>‹#›</a:t>
            </a:fld>
            <a:endParaRPr lang="en-GB"/>
          </a:p>
        </p:txBody>
      </p:sp>
    </p:spTree>
    <p:extLst>
      <p:ext uri="{BB962C8B-B14F-4D97-AF65-F5344CB8AC3E}">
        <p14:creationId xmlns:p14="http://schemas.microsoft.com/office/powerpoint/2010/main" val="3666742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83486-C993-4CB8-BAB6-BD47AD3E90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9ECE33E-0612-479C-A52E-62163E5014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809D32-6B8F-4FFE-B0AC-BCC2019D07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CA70ED2-B5A6-4E2F-87A3-8E79FF99EF6A}"/>
              </a:ext>
            </a:extLst>
          </p:cNvPr>
          <p:cNvSpPr>
            <a:spLocks noGrp="1"/>
          </p:cNvSpPr>
          <p:nvPr>
            <p:ph type="dt" sz="half" idx="10"/>
          </p:nvPr>
        </p:nvSpPr>
        <p:spPr/>
        <p:txBody>
          <a:bodyPr/>
          <a:lstStyle/>
          <a:p>
            <a:fld id="{8EF3FB36-4B14-4B17-80FE-AF2F3E43BF94}" type="datetimeFigureOut">
              <a:rPr lang="en-GB" smtClean="0"/>
              <a:t>26/01/2019</a:t>
            </a:fld>
            <a:endParaRPr lang="en-GB"/>
          </a:p>
        </p:txBody>
      </p:sp>
      <p:sp>
        <p:nvSpPr>
          <p:cNvPr id="6" name="Footer Placeholder 5">
            <a:extLst>
              <a:ext uri="{FF2B5EF4-FFF2-40B4-BE49-F238E27FC236}">
                <a16:creationId xmlns:a16="http://schemas.microsoft.com/office/drawing/2014/main" id="{D97AD141-2A2B-4A46-82DB-88065054CB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B925B4-0A87-4BC8-B372-08CE6E12456C}"/>
              </a:ext>
            </a:extLst>
          </p:cNvPr>
          <p:cNvSpPr>
            <a:spLocks noGrp="1"/>
          </p:cNvSpPr>
          <p:nvPr>
            <p:ph type="sldNum" sz="quarter" idx="12"/>
          </p:nvPr>
        </p:nvSpPr>
        <p:spPr/>
        <p:txBody>
          <a:bodyPr/>
          <a:lstStyle/>
          <a:p>
            <a:fld id="{4BE4C516-E076-44F9-852C-AFE2F34A964D}" type="slidenum">
              <a:rPr lang="en-GB" smtClean="0"/>
              <a:t>‹#›</a:t>
            </a:fld>
            <a:endParaRPr lang="en-GB"/>
          </a:p>
        </p:txBody>
      </p:sp>
    </p:spTree>
    <p:extLst>
      <p:ext uri="{BB962C8B-B14F-4D97-AF65-F5344CB8AC3E}">
        <p14:creationId xmlns:p14="http://schemas.microsoft.com/office/powerpoint/2010/main" val="4074685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564C51-C21D-4A31-B0BF-AA334EB1F2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F9E266-7221-408E-A32B-88E0CF536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ABAC20-F2FA-4E12-9FA3-7A28FEB233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F3FB36-4B14-4B17-80FE-AF2F3E43BF94}" type="datetimeFigureOut">
              <a:rPr lang="en-GB" smtClean="0"/>
              <a:t>26/01/2019</a:t>
            </a:fld>
            <a:endParaRPr lang="en-GB"/>
          </a:p>
        </p:txBody>
      </p:sp>
      <p:sp>
        <p:nvSpPr>
          <p:cNvPr id="5" name="Footer Placeholder 4">
            <a:extLst>
              <a:ext uri="{FF2B5EF4-FFF2-40B4-BE49-F238E27FC236}">
                <a16:creationId xmlns:a16="http://schemas.microsoft.com/office/drawing/2014/main" id="{FBFA0D83-1658-4CC0-8131-392D2C40C1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83EFB2A-E642-497B-AC8D-39C9C7FB2B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4C516-E076-44F9-852C-AFE2F34A964D}" type="slidenum">
              <a:rPr lang="en-GB" smtClean="0"/>
              <a:t>‹#›</a:t>
            </a:fld>
            <a:endParaRPr lang="en-GB"/>
          </a:p>
        </p:txBody>
      </p:sp>
    </p:spTree>
    <p:extLst>
      <p:ext uri="{BB962C8B-B14F-4D97-AF65-F5344CB8AC3E}">
        <p14:creationId xmlns:p14="http://schemas.microsoft.com/office/powerpoint/2010/main" val="8132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biblegateway.com/passage/?search=John+3&amp;version=ESVUK#fen-ESVUK-26126i"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biblegateway.com/passage/?search=1corinthians1&amp;version=ESVUK#fen-ESVUK-28357a"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D4EB04-76D2-4B33-8138-E3120417C835}"/>
              </a:ext>
            </a:extLst>
          </p:cNvPr>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20207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BA6C8B-1F7C-468D-B9B9-594E8A4B54AA}"/>
              </a:ext>
            </a:extLst>
          </p:cNvPr>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1BF04A7-D619-4832-BC20-CBBF9657860E}"/>
              </a:ext>
            </a:extLst>
          </p:cNvPr>
          <p:cNvSpPr txBox="1"/>
          <p:nvPr/>
        </p:nvSpPr>
        <p:spPr>
          <a:xfrm>
            <a:off x="1033670" y="755374"/>
            <a:ext cx="9939130" cy="954107"/>
          </a:xfrm>
          <a:prstGeom prst="rect">
            <a:avLst/>
          </a:prstGeom>
          <a:noFill/>
        </p:spPr>
        <p:txBody>
          <a:bodyPr wrap="square" rtlCol="0">
            <a:spAutoFit/>
          </a:bodyPr>
          <a:lstStyle/>
          <a:p>
            <a:r>
              <a:rPr lang="en-GB" sz="2800" b="1" baseline="30000" dirty="0">
                <a:solidFill>
                  <a:prstClr val="white"/>
                </a:solidFill>
              </a:rPr>
              <a:t>13 </a:t>
            </a:r>
            <a:r>
              <a:rPr lang="en-GB" sz="2800" dirty="0">
                <a:solidFill>
                  <a:srgbClr val="FFFF00"/>
                </a:solidFill>
              </a:rPr>
              <a:t> Was Paul crucified for you? Or were you baptized in the name of Paul?</a:t>
            </a:r>
            <a:endParaRPr lang="en-GB" dirty="0"/>
          </a:p>
        </p:txBody>
      </p:sp>
    </p:spTree>
    <p:extLst>
      <p:ext uri="{BB962C8B-B14F-4D97-AF65-F5344CB8AC3E}">
        <p14:creationId xmlns:p14="http://schemas.microsoft.com/office/powerpoint/2010/main" val="3391579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BA6C8B-1F7C-468D-B9B9-594E8A4B54AA}"/>
              </a:ext>
            </a:extLst>
          </p:cNvPr>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1BF04A7-D619-4832-BC20-CBBF9657860E}"/>
              </a:ext>
            </a:extLst>
          </p:cNvPr>
          <p:cNvSpPr txBox="1"/>
          <p:nvPr/>
        </p:nvSpPr>
        <p:spPr>
          <a:xfrm>
            <a:off x="1033670" y="755374"/>
            <a:ext cx="9939130" cy="1384995"/>
          </a:xfrm>
          <a:prstGeom prst="rect">
            <a:avLst/>
          </a:prstGeom>
          <a:noFill/>
        </p:spPr>
        <p:txBody>
          <a:bodyPr wrap="square" rtlCol="0">
            <a:spAutoFit/>
          </a:bodyPr>
          <a:lstStyle/>
          <a:p>
            <a:r>
              <a:rPr lang="en-GB" sz="2800" b="1" baseline="30000" dirty="0">
                <a:solidFill>
                  <a:schemeClr val="bg1"/>
                </a:solidFill>
              </a:rPr>
              <a:t>17 </a:t>
            </a:r>
            <a:r>
              <a:rPr lang="en-GB" sz="2800" dirty="0">
                <a:solidFill>
                  <a:schemeClr val="bg1"/>
                </a:solidFill>
              </a:rPr>
              <a:t>For Christ did not send me to baptize but </a:t>
            </a:r>
            <a:r>
              <a:rPr lang="en-GB" sz="2800" dirty="0">
                <a:solidFill>
                  <a:srgbClr val="FFFF00"/>
                </a:solidFill>
              </a:rPr>
              <a:t>to preach the gospel</a:t>
            </a:r>
            <a:r>
              <a:rPr lang="en-GB" sz="2800" dirty="0">
                <a:solidFill>
                  <a:schemeClr val="bg1"/>
                </a:solidFill>
              </a:rPr>
              <a:t>, and </a:t>
            </a:r>
            <a:r>
              <a:rPr lang="en-GB" sz="2800" dirty="0">
                <a:solidFill>
                  <a:srgbClr val="FFFF00"/>
                </a:solidFill>
              </a:rPr>
              <a:t>not with words of eloquent wisdom</a:t>
            </a:r>
            <a:r>
              <a:rPr lang="en-GB" sz="2800" dirty="0">
                <a:solidFill>
                  <a:schemeClr val="bg1"/>
                </a:solidFill>
              </a:rPr>
              <a:t>, lest the cross of Christ be emptied of its power.</a:t>
            </a:r>
            <a:endParaRPr lang="en-GB" dirty="0"/>
          </a:p>
        </p:txBody>
      </p:sp>
    </p:spTree>
    <p:extLst>
      <p:ext uri="{BB962C8B-B14F-4D97-AF65-F5344CB8AC3E}">
        <p14:creationId xmlns:p14="http://schemas.microsoft.com/office/powerpoint/2010/main" val="3240692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BA6C8B-1F7C-468D-B9B9-594E8A4B54AA}"/>
              </a:ext>
            </a:extLst>
          </p:cNvPr>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1BF04A7-D619-4832-BC20-CBBF9657860E}"/>
              </a:ext>
            </a:extLst>
          </p:cNvPr>
          <p:cNvSpPr txBox="1"/>
          <p:nvPr/>
        </p:nvSpPr>
        <p:spPr>
          <a:xfrm>
            <a:off x="1033670" y="755374"/>
            <a:ext cx="9939130" cy="4031873"/>
          </a:xfrm>
          <a:prstGeom prst="rect">
            <a:avLst/>
          </a:prstGeom>
          <a:noFill/>
        </p:spPr>
        <p:txBody>
          <a:bodyPr wrap="square" rtlCol="0">
            <a:spAutoFit/>
          </a:bodyPr>
          <a:lstStyle/>
          <a:p>
            <a:r>
              <a:rPr lang="en-GB" dirty="0"/>
              <a:t> </a:t>
            </a:r>
            <a:r>
              <a:rPr lang="en-GB" sz="2400" dirty="0">
                <a:solidFill>
                  <a:schemeClr val="bg1"/>
                </a:solidFill>
              </a:rPr>
              <a:t>Romans 3 </a:t>
            </a:r>
          </a:p>
          <a:p>
            <a:r>
              <a:rPr lang="en-GB" sz="2800" b="1" baseline="30000" dirty="0">
                <a:solidFill>
                  <a:schemeClr val="bg1"/>
                </a:solidFill>
              </a:rPr>
              <a:t>23 </a:t>
            </a:r>
            <a:r>
              <a:rPr lang="en-GB" sz="2800" dirty="0">
                <a:solidFill>
                  <a:schemeClr val="bg1"/>
                </a:solidFill>
              </a:rPr>
              <a:t>for </a:t>
            </a:r>
            <a:r>
              <a:rPr lang="en-GB" sz="2800" dirty="0">
                <a:solidFill>
                  <a:srgbClr val="FFFF00"/>
                </a:solidFill>
              </a:rPr>
              <a:t>all have sinned </a:t>
            </a:r>
            <a:r>
              <a:rPr lang="en-GB" sz="2800" dirty="0">
                <a:solidFill>
                  <a:schemeClr val="bg1"/>
                </a:solidFill>
              </a:rPr>
              <a:t>and fall short of the glory of God,</a:t>
            </a:r>
            <a:r>
              <a:rPr lang="en-GB" b="1" baseline="30000" dirty="0"/>
              <a:t> </a:t>
            </a:r>
          </a:p>
          <a:p>
            <a:endParaRPr lang="en-GB" b="1" baseline="30000" dirty="0"/>
          </a:p>
          <a:p>
            <a:endParaRPr lang="en-GB" sz="2800" b="1" baseline="30000" dirty="0">
              <a:solidFill>
                <a:schemeClr val="bg1"/>
              </a:solidFill>
            </a:endParaRPr>
          </a:p>
          <a:p>
            <a:endParaRPr lang="en-GB" sz="2800" b="1" baseline="30000" dirty="0">
              <a:solidFill>
                <a:schemeClr val="bg1"/>
              </a:solidFill>
            </a:endParaRPr>
          </a:p>
          <a:p>
            <a:endParaRPr lang="en-GB" sz="2800" b="1" baseline="30000" dirty="0">
              <a:solidFill>
                <a:schemeClr val="bg1"/>
              </a:solidFill>
            </a:endParaRPr>
          </a:p>
          <a:p>
            <a:r>
              <a:rPr lang="en-GB" sz="2400" dirty="0">
                <a:solidFill>
                  <a:schemeClr val="bg1"/>
                </a:solidFill>
              </a:rPr>
              <a:t>Romans 6 </a:t>
            </a:r>
          </a:p>
          <a:p>
            <a:r>
              <a:rPr lang="en-GB" sz="2800" b="1" baseline="30000" dirty="0">
                <a:solidFill>
                  <a:schemeClr val="bg1"/>
                </a:solidFill>
              </a:rPr>
              <a:t>23 </a:t>
            </a:r>
            <a:r>
              <a:rPr lang="en-GB" sz="2800" dirty="0">
                <a:solidFill>
                  <a:schemeClr val="bg1"/>
                </a:solidFill>
              </a:rPr>
              <a:t>For </a:t>
            </a:r>
            <a:r>
              <a:rPr lang="en-GB" sz="2800" dirty="0">
                <a:solidFill>
                  <a:srgbClr val="FFFF00"/>
                </a:solidFill>
              </a:rPr>
              <a:t>the wages of sin is death</a:t>
            </a:r>
            <a:r>
              <a:rPr lang="en-GB" sz="2800" dirty="0">
                <a:solidFill>
                  <a:schemeClr val="bg1"/>
                </a:solidFill>
              </a:rPr>
              <a:t>, </a:t>
            </a:r>
          </a:p>
          <a:p>
            <a:endParaRPr lang="en-GB" sz="2800" dirty="0">
              <a:solidFill>
                <a:schemeClr val="bg1"/>
              </a:solidFill>
            </a:endParaRPr>
          </a:p>
          <a:p>
            <a:endParaRPr lang="en-GB" sz="2800" dirty="0">
              <a:solidFill>
                <a:schemeClr val="bg1"/>
              </a:solidFill>
            </a:endParaRPr>
          </a:p>
          <a:p>
            <a:endParaRPr lang="en-GB" sz="2800" dirty="0">
              <a:solidFill>
                <a:schemeClr val="bg1"/>
              </a:solidFill>
            </a:endParaRPr>
          </a:p>
        </p:txBody>
      </p:sp>
    </p:spTree>
    <p:extLst>
      <p:ext uri="{BB962C8B-B14F-4D97-AF65-F5344CB8AC3E}">
        <p14:creationId xmlns:p14="http://schemas.microsoft.com/office/powerpoint/2010/main" val="2064748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BA6C8B-1F7C-468D-B9B9-594E8A4B54AA}"/>
              </a:ext>
            </a:extLst>
          </p:cNvPr>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1BF04A7-D619-4832-BC20-CBBF9657860E}"/>
              </a:ext>
            </a:extLst>
          </p:cNvPr>
          <p:cNvSpPr txBox="1"/>
          <p:nvPr/>
        </p:nvSpPr>
        <p:spPr>
          <a:xfrm>
            <a:off x="1033670" y="755374"/>
            <a:ext cx="9939130" cy="2616101"/>
          </a:xfrm>
          <a:prstGeom prst="rect">
            <a:avLst/>
          </a:prstGeom>
          <a:noFill/>
        </p:spPr>
        <p:txBody>
          <a:bodyPr wrap="square" rtlCol="0">
            <a:spAutoFit/>
          </a:bodyPr>
          <a:lstStyle/>
          <a:p>
            <a:endParaRPr lang="en-GB" b="1" baseline="30000" dirty="0"/>
          </a:p>
          <a:p>
            <a:endParaRPr lang="en-GB" b="1" baseline="30000" dirty="0"/>
          </a:p>
          <a:p>
            <a:r>
              <a:rPr lang="en-GB" sz="2800" b="1" baseline="30000" dirty="0">
                <a:solidFill>
                  <a:schemeClr val="bg1"/>
                </a:solidFill>
              </a:rPr>
              <a:t>23 </a:t>
            </a:r>
            <a:r>
              <a:rPr lang="en-GB" sz="2800" dirty="0">
                <a:solidFill>
                  <a:schemeClr val="bg1"/>
                </a:solidFill>
              </a:rPr>
              <a:t>For the wages of sin is death, </a:t>
            </a:r>
            <a:r>
              <a:rPr lang="en-GB" sz="2800" dirty="0">
                <a:solidFill>
                  <a:srgbClr val="FFFF00"/>
                </a:solidFill>
              </a:rPr>
              <a:t>but the free gift of God is eternal life in Christ Jesus our Lord.</a:t>
            </a:r>
          </a:p>
          <a:p>
            <a:endParaRPr lang="en-GB" sz="2800" dirty="0">
              <a:solidFill>
                <a:schemeClr val="bg1"/>
              </a:solidFill>
            </a:endParaRPr>
          </a:p>
          <a:p>
            <a:endParaRPr lang="en-GB" sz="2800" dirty="0">
              <a:solidFill>
                <a:schemeClr val="bg1"/>
              </a:solidFill>
            </a:endParaRPr>
          </a:p>
          <a:p>
            <a:endParaRPr lang="en-GB" sz="2800" dirty="0">
              <a:solidFill>
                <a:schemeClr val="bg1"/>
              </a:solidFill>
            </a:endParaRPr>
          </a:p>
        </p:txBody>
      </p:sp>
    </p:spTree>
    <p:extLst>
      <p:ext uri="{BB962C8B-B14F-4D97-AF65-F5344CB8AC3E}">
        <p14:creationId xmlns:p14="http://schemas.microsoft.com/office/powerpoint/2010/main" val="1415240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BA6C8B-1F7C-468D-B9B9-594E8A4B54AA}"/>
              </a:ext>
            </a:extLst>
          </p:cNvPr>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1BF04A7-D619-4832-BC20-CBBF9657860E}"/>
              </a:ext>
            </a:extLst>
          </p:cNvPr>
          <p:cNvSpPr txBox="1"/>
          <p:nvPr/>
        </p:nvSpPr>
        <p:spPr>
          <a:xfrm>
            <a:off x="1033670" y="755374"/>
            <a:ext cx="9939130" cy="4339650"/>
          </a:xfrm>
          <a:prstGeom prst="rect">
            <a:avLst/>
          </a:prstGeom>
          <a:noFill/>
        </p:spPr>
        <p:txBody>
          <a:bodyPr wrap="square" rtlCol="0">
            <a:spAutoFit/>
          </a:bodyPr>
          <a:lstStyle/>
          <a:p>
            <a:endParaRPr lang="en-GB" b="1" baseline="30000" dirty="0"/>
          </a:p>
          <a:p>
            <a:endParaRPr lang="en-GB" b="1" baseline="30000" dirty="0"/>
          </a:p>
          <a:p>
            <a:r>
              <a:rPr lang="en-GB" sz="2400" dirty="0">
                <a:solidFill>
                  <a:schemeClr val="bg1"/>
                </a:solidFill>
              </a:rPr>
              <a:t>John 3</a:t>
            </a:r>
          </a:p>
          <a:p>
            <a:r>
              <a:rPr lang="en-GB" sz="2800" b="1" baseline="30000" dirty="0">
                <a:solidFill>
                  <a:schemeClr val="bg1"/>
                </a:solidFill>
              </a:rPr>
              <a:t>16 </a:t>
            </a:r>
            <a:r>
              <a:rPr lang="en-GB" sz="2800" dirty="0">
                <a:solidFill>
                  <a:schemeClr val="bg1"/>
                </a:solidFill>
              </a:rPr>
              <a:t>“For God so loved the world,</a:t>
            </a:r>
            <a:r>
              <a:rPr lang="en-GB" sz="2800" baseline="30000" dirty="0">
                <a:solidFill>
                  <a:schemeClr val="bg1"/>
                </a:solidFill>
              </a:rPr>
              <a:t>[</a:t>
            </a:r>
            <a:r>
              <a:rPr lang="en-GB" sz="2800" baseline="30000" dirty="0" err="1">
                <a:solidFill>
                  <a:schemeClr val="bg1"/>
                </a:solidFill>
                <a:hlinkClick r:id="rId3" tooltip="See footnote i">
                  <a:extLst>
                    <a:ext uri="{A12FA001-AC4F-418D-AE19-62706E023703}">
                      <ahyp:hlinkClr xmlns="" xmlns:ahyp="http://schemas.microsoft.com/office/drawing/2018/hyperlinkcolor" val="tx"/>
                    </a:ext>
                  </a:extLst>
                </a:hlinkClick>
              </a:rPr>
              <a:t>i</a:t>
            </a:r>
            <a:r>
              <a:rPr lang="en-GB" sz="2800" baseline="30000" dirty="0">
                <a:solidFill>
                  <a:schemeClr val="bg1"/>
                </a:solidFill>
              </a:rPr>
              <a:t>]</a:t>
            </a:r>
            <a:r>
              <a:rPr lang="en-GB" sz="2800" dirty="0">
                <a:solidFill>
                  <a:schemeClr val="bg1"/>
                </a:solidFill>
              </a:rPr>
              <a:t> </a:t>
            </a:r>
            <a:r>
              <a:rPr lang="en-GB" sz="2800" dirty="0">
                <a:solidFill>
                  <a:srgbClr val="FFFF00"/>
                </a:solidFill>
              </a:rPr>
              <a:t>that he gave his only Son, that whoever believes in him should not perish but have eternal life.</a:t>
            </a:r>
          </a:p>
          <a:p>
            <a:endParaRPr lang="en-GB" sz="2800" dirty="0">
              <a:solidFill>
                <a:schemeClr val="bg1"/>
              </a:solidFill>
            </a:endParaRPr>
          </a:p>
          <a:p>
            <a:endParaRPr lang="en-GB" sz="2800" dirty="0">
              <a:solidFill>
                <a:schemeClr val="bg1"/>
              </a:solidFill>
            </a:endParaRPr>
          </a:p>
          <a:p>
            <a:r>
              <a:rPr lang="en-GB" sz="2400" dirty="0">
                <a:solidFill>
                  <a:schemeClr val="bg1"/>
                </a:solidFill>
              </a:rPr>
              <a:t>Romans 10</a:t>
            </a:r>
          </a:p>
          <a:p>
            <a:r>
              <a:rPr lang="en-GB" sz="2800" b="1" baseline="30000" dirty="0">
                <a:solidFill>
                  <a:schemeClr val="bg1"/>
                </a:solidFill>
              </a:rPr>
              <a:t>13 </a:t>
            </a:r>
            <a:r>
              <a:rPr lang="en-GB" sz="2800" dirty="0">
                <a:solidFill>
                  <a:schemeClr val="bg1"/>
                </a:solidFill>
              </a:rPr>
              <a:t>For </a:t>
            </a:r>
            <a:r>
              <a:rPr lang="en-GB" sz="2800" dirty="0">
                <a:solidFill>
                  <a:srgbClr val="FFFF00"/>
                </a:solidFill>
              </a:rPr>
              <a:t>“everyone who calls on the name of the Lord will be saved.”</a:t>
            </a:r>
          </a:p>
          <a:p>
            <a:endParaRPr lang="en-GB" sz="2800" dirty="0">
              <a:solidFill>
                <a:schemeClr val="bg1"/>
              </a:solidFill>
            </a:endParaRPr>
          </a:p>
          <a:p>
            <a:endParaRPr lang="en-GB" sz="2800" dirty="0">
              <a:solidFill>
                <a:schemeClr val="bg1"/>
              </a:solidFill>
            </a:endParaRPr>
          </a:p>
        </p:txBody>
      </p:sp>
    </p:spTree>
    <p:extLst>
      <p:ext uri="{BB962C8B-B14F-4D97-AF65-F5344CB8AC3E}">
        <p14:creationId xmlns:p14="http://schemas.microsoft.com/office/powerpoint/2010/main" val="678849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7F403C-C47E-4E02-B021-120AB08FC09B}"/>
              </a:ext>
            </a:extLst>
          </p:cNvPr>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42598492-2DC5-47F2-816B-3F08B836456E}"/>
              </a:ext>
            </a:extLst>
          </p:cNvPr>
          <p:cNvPicPr>
            <a:picLocks noChangeAspect="1"/>
          </p:cNvPicPr>
          <p:nvPr/>
        </p:nvPicPr>
        <p:blipFill>
          <a:blip r:embed="rId3"/>
          <a:stretch>
            <a:fillRect/>
          </a:stretch>
        </p:blipFill>
        <p:spPr>
          <a:xfrm>
            <a:off x="0" y="1478599"/>
            <a:ext cx="12192000" cy="3900801"/>
          </a:xfrm>
          <a:prstGeom prst="rect">
            <a:avLst/>
          </a:prstGeom>
        </p:spPr>
      </p:pic>
    </p:spTree>
    <p:extLst>
      <p:ext uri="{BB962C8B-B14F-4D97-AF65-F5344CB8AC3E}">
        <p14:creationId xmlns:p14="http://schemas.microsoft.com/office/powerpoint/2010/main" val="584317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6A3A86-A529-41A4-81FE-282FA90FD6FB}"/>
              </a:ext>
            </a:extLst>
          </p:cNvPr>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DE1C3585-FC1E-4DA3-85CD-50313D41B1E8}"/>
              </a:ext>
            </a:extLst>
          </p:cNvPr>
          <p:cNvPicPr>
            <a:picLocks noChangeAspect="1"/>
          </p:cNvPicPr>
          <p:nvPr/>
        </p:nvPicPr>
        <p:blipFill>
          <a:blip r:embed="rId3"/>
          <a:stretch>
            <a:fillRect/>
          </a:stretch>
        </p:blipFill>
        <p:spPr>
          <a:xfrm>
            <a:off x="0" y="1390640"/>
            <a:ext cx="12192000" cy="4076720"/>
          </a:xfrm>
          <a:prstGeom prst="rect">
            <a:avLst/>
          </a:prstGeom>
        </p:spPr>
      </p:pic>
    </p:spTree>
    <p:extLst>
      <p:ext uri="{BB962C8B-B14F-4D97-AF65-F5344CB8AC3E}">
        <p14:creationId xmlns:p14="http://schemas.microsoft.com/office/powerpoint/2010/main" val="728409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C96C06-ABC4-4D95-93CD-40D4ADF0E993}"/>
              </a:ext>
            </a:extLst>
          </p:cNvPr>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E404884-D8B9-4219-8ACF-5260F17D3DDB}"/>
              </a:ext>
            </a:extLst>
          </p:cNvPr>
          <p:cNvSpPr txBox="1"/>
          <p:nvPr/>
        </p:nvSpPr>
        <p:spPr>
          <a:xfrm>
            <a:off x="596348" y="460265"/>
            <a:ext cx="10084904" cy="5355312"/>
          </a:xfrm>
          <a:prstGeom prst="rect">
            <a:avLst/>
          </a:prstGeom>
          <a:noFill/>
        </p:spPr>
        <p:txBody>
          <a:bodyPr wrap="square" rtlCol="0">
            <a:spAutoFit/>
          </a:bodyPr>
          <a:lstStyle/>
          <a:p>
            <a:pPr algn="just"/>
            <a:r>
              <a:rPr lang="en-GB" sz="2800" b="1" dirty="0">
                <a:solidFill>
                  <a:schemeClr val="bg1"/>
                </a:solidFill>
              </a:rPr>
              <a:t>1 Corinthians 1</a:t>
            </a:r>
          </a:p>
          <a:p>
            <a:pPr algn="just"/>
            <a:endParaRPr lang="en-GB" sz="2800" b="1" dirty="0">
              <a:solidFill>
                <a:schemeClr val="bg1"/>
              </a:solidFill>
            </a:endParaRPr>
          </a:p>
          <a:p>
            <a:pPr algn="just"/>
            <a:r>
              <a:rPr lang="en-GB" sz="2800" b="1" dirty="0">
                <a:solidFill>
                  <a:schemeClr val="bg1"/>
                </a:solidFill>
              </a:rPr>
              <a:t> </a:t>
            </a:r>
            <a:r>
              <a:rPr lang="en-GB" sz="2800" b="1" baseline="30000" dirty="0">
                <a:solidFill>
                  <a:schemeClr val="bg1"/>
                </a:solidFill>
              </a:rPr>
              <a:t>4</a:t>
            </a:r>
            <a:r>
              <a:rPr lang="en-GB" sz="2800" b="1" baseline="30000" dirty="0">
                <a:solidFill>
                  <a:srgbClr val="FFFF00"/>
                </a:solidFill>
              </a:rPr>
              <a:t> </a:t>
            </a:r>
            <a:r>
              <a:rPr lang="en-GB" sz="2800" dirty="0">
                <a:solidFill>
                  <a:srgbClr val="FFFF00"/>
                </a:solidFill>
              </a:rPr>
              <a:t>I give thanks to my God always for you </a:t>
            </a:r>
            <a:r>
              <a:rPr lang="en-GB" sz="2800" dirty="0">
                <a:solidFill>
                  <a:schemeClr val="bg1"/>
                </a:solidFill>
              </a:rPr>
              <a:t>because of the grace of God that was given you in Christ Jesus, </a:t>
            </a:r>
            <a:r>
              <a:rPr lang="en-GB" sz="2800" b="1" baseline="30000" dirty="0">
                <a:solidFill>
                  <a:schemeClr val="bg1"/>
                </a:solidFill>
              </a:rPr>
              <a:t>5 </a:t>
            </a:r>
            <a:r>
              <a:rPr lang="en-GB" sz="2800" dirty="0">
                <a:solidFill>
                  <a:schemeClr val="bg1"/>
                </a:solidFill>
              </a:rPr>
              <a:t>that in every way you were enriched in him in all speech and all knowledge— </a:t>
            </a:r>
            <a:r>
              <a:rPr lang="en-GB" sz="2800" b="1" baseline="30000" dirty="0">
                <a:solidFill>
                  <a:schemeClr val="bg1"/>
                </a:solidFill>
              </a:rPr>
              <a:t>6 </a:t>
            </a:r>
            <a:r>
              <a:rPr lang="en-GB" sz="2800" dirty="0">
                <a:solidFill>
                  <a:schemeClr val="bg1"/>
                </a:solidFill>
              </a:rPr>
              <a:t>even as </a:t>
            </a:r>
            <a:r>
              <a:rPr lang="en-GB" sz="2800" dirty="0">
                <a:solidFill>
                  <a:srgbClr val="FFFF00"/>
                </a:solidFill>
              </a:rPr>
              <a:t>the testimony about Christ was confirmed among you</a:t>
            </a:r>
            <a:r>
              <a:rPr lang="en-GB" sz="2800" dirty="0">
                <a:solidFill>
                  <a:schemeClr val="bg1"/>
                </a:solidFill>
              </a:rPr>
              <a:t>— </a:t>
            </a:r>
            <a:r>
              <a:rPr lang="en-GB" sz="2800" b="1" baseline="30000" dirty="0">
                <a:solidFill>
                  <a:schemeClr val="bg1"/>
                </a:solidFill>
              </a:rPr>
              <a:t>7 </a:t>
            </a:r>
            <a:r>
              <a:rPr lang="en-GB" sz="2800" dirty="0">
                <a:solidFill>
                  <a:schemeClr val="bg1"/>
                </a:solidFill>
              </a:rPr>
              <a:t>so that you are not lacking in any spiritual gift, as you wait for the revealing of our Lord Jesus Christ, </a:t>
            </a:r>
            <a:r>
              <a:rPr lang="en-GB" sz="2800" b="1" baseline="30000" dirty="0">
                <a:solidFill>
                  <a:schemeClr val="bg1"/>
                </a:solidFill>
              </a:rPr>
              <a:t>8 </a:t>
            </a:r>
            <a:r>
              <a:rPr lang="en-GB" sz="2800" dirty="0">
                <a:solidFill>
                  <a:schemeClr val="bg1"/>
                </a:solidFill>
              </a:rPr>
              <a:t>who will </a:t>
            </a:r>
            <a:r>
              <a:rPr lang="en-GB" sz="2800" dirty="0">
                <a:solidFill>
                  <a:srgbClr val="FFFF00"/>
                </a:solidFill>
              </a:rPr>
              <a:t>sustain you to the end, guiltless</a:t>
            </a:r>
            <a:r>
              <a:rPr lang="en-GB" sz="2800" dirty="0">
                <a:solidFill>
                  <a:schemeClr val="bg1"/>
                </a:solidFill>
              </a:rPr>
              <a:t> in the day of our Lord Jesus Christ. </a:t>
            </a:r>
            <a:endParaRPr lang="en-GB" b="1" dirty="0">
              <a:solidFill>
                <a:schemeClr val="bg1"/>
              </a:solidFill>
            </a:endParaRPr>
          </a:p>
          <a:p>
            <a:endParaRPr lang="en-GB" b="1" dirty="0">
              <a:solidFill>
                <a:schemeClr val="bg1"/>
              </a:solidFill>
            </a:endParaRPr>
          </a:p>
          <a:p>
            <a:endParaRPr lang="en-GB" b="1" dirty="0">
              <a:solidFill>
                <a:schemeClr val="bg1"/>
              </a:solidFill>
            </a:endParaRPr>
          </a:p>
          <a:p>
            <a:endParaRPr lang="en-GB" b="1" dirty="0">
              <a:solidFill>
                <a:schemeClr val="bg1"/>
              </a:solidFill>
            </a:endParaRPr>
          </a:p>
          <a:p>
            <a:endParaRPr lang="en-GB" b="1" dirty="0">
              <a:solidFill>
                <a:schemeClr val="bg1"/>
              </a:solidFill>
            </a:endParaRPr>
          </a:p>
          <a:p>
            <a:endParaRPr lang="en-GB" b="1" dirty="0">
              <a:solidFill>
                <a:schemeClr val="bg1"/>
              </a:solidFill>
            </a:endParaRPr>
          </a:p>
        </p:txBody>
      </p:sp>
    </p:spTree>
    <p:extLst>
      <p:ext uri="{BB962C8B-B14F-4D97-AF65-F5344CB8AC3E}">
        <p14:creationId xmlns:p14="http://schemas.microsoft.com/office/powerpoint/2010/main" val="215263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BA6C8B-1F7C-468D-B9B9-594E8A4B54AA}"/>
              </a:ext>
            </a:extLst>
          </p:cNvPr>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6E628A7-FB71-403F-8CFB-071C9D6CF02E}"/>
              </a:ext>
            </a:extLst>
          </p:cNvPr>
          <p:cNvSpPr txBox="1"/>
          <p:nvPr/>
        </p:nvSpPr>
        <p:spPr>
          <a:xfrm>
            <a:off x="543339" y="1179444"/>
            <a:ext cx="10058400" cy="954107"/>
          </a:xfrm>
          <a:prstGeom prst="rect">
            <a:avLst/>
          </a:prstGeom>
          <a:noFill/>
        </p:spPr>
        <p:txBody>
          <a:bodyPr wrap="square" rtlCol="0">
            <a:spAutoFit/>
          </a:bodyPr>
          <a:lstStyle/>
          <a:p>
            <a:pPr algn="just"/>
            <a:r>
              <a:rPr lang="en-GB" sz="2800" b="1" baseline="30000" dirty="0">
                <a:solidFill>
                  <a:schemeClr val="bg1"/>
                </a:solidFill>
              </a:rPr>
              <a:t>9 </a:t>
            </a:r>
            <a:r>
              <a:rPr lang="en-GB" sz="2800" dirty="0">
                <a:solidFill>
                  <a:srgbClr val="FFFF00"/>
                </a:solidFill>
              </a:rPr>
              <a:t>God is faithful</a:t>
            </a:r>
            <a:r>
              <a:rPr lang="en-GB" sz="2800" dirty="0">
                <a:solidFill>
                  <a:schemeClr val="bg1"/>
                </a:solidFill>
              </a:rPr>
              <a:t>, by whom you were called into the fellowship of his Son, Jesus Christ our Lord.</a:t>
            </a:r>
            <a:endParaRPr lang="en-GB" sz="2800" b="1" dirty="0">
              <a:solidFill>
                <a:schemeClr val="bg1"/>
              </a:solidFill>
            </a:endParaRPr>
          </a:p>
        </p:txBody>
      </p:sp>
    </p:spTree>
    <p:extLst>
      <p:ext uri="{BB962C8B-B14F-4D97-AF65-F5344CB8AC3E}">
        <p14:creationId xmlns:p14="http://schemas.microsoft.com/office/powerpoint/2010/main" val="3985963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FC1936-49BB-4EC8-97C8-5C171C301FF3}"/>
              </a:ext>
            </a:extLst>
          </p:cNvPr>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A178F3CA-891A-4329-9D67-BF8796CBA0E1}"/>
              </a:ext>
            </a:extLst>
          </p:cNvPr>
          <p:cNvSpPr txBox="1"/>
          <p:nvPr/>
        </p:nvSpPr>
        <p:spPr>
          <a:xfrm>
            <a:off x="636104" y="5155096"/>
            <a:ext cx="10893287" cy="646331"/>
          </a:xfrm>
          <a:prstGeom prst="rect">
            <a:avLst/>
          </a:prstGeom>
          <a:noFill/>
        </p:spPr>
        <p:txBody>
          <a:bodyPr wrap="square" rtlCol="0">
            <a:spAutoFit/>
          </a:bodyPr>
          <a:lstStyle/>
          <a:p>
            <a:pPr algn="ctr"/>
            <a:r>
              <a:rPr lang="en-GB" sz="3600" b="1" dirty="0">
                <a:solidFill>
                  <a:schemeClr val="bg1"/>
                </a:solidFill>
                <a:latin typeface="Bahnschrift" panose="020B0502040204020203" pitchFamily="34" charset="0"/>
              </a:rPr>
              <a:t>UNITY MATTERS: dealing with division</a:t>
            </a:r>
          </a:p>
        </p:txBody>
      </p:sp>
    </p:spTree>
    <p:extLst>
      <p:ext uri="{BB962C8B-B14F-4D97-AF65-F5344CB8AC3E}">
        <p14:creationId xmlns:p14="http://schemas.microsoft.com/office/powerpoint/2010/main" val="1837776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1A5CA5-4ECD-4574-9558-1E135C7517B3}"/>
              </a:ext>
            </a:extLst>
          </p:cNvPr>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55D8AD5E-C8F7-4A51-B3B2-8A9D700D6137}"/>
              </a:ext>
            </a:extLst>
          </p:cNvPr>
          <p:cNvSpPr txBox="1"/>
          <p:nvPr/>
        </p:nvSpPr>
        <p:spPr>
          <a:xfrm>
            <a:off x="516835" y="366623"/>
            <a:ext cx="10283687" cy="6124754"/>
          </a:xfrm>
          <a:prstGeom prst="rect">
            <a:avLst/>
          </a:prstGeom>
          <a:noFill/>
        </p:spPr>
        <p:txBody>
          <a:bodyPr wrap="square" rtlCol="0">
            <a:spAutoFit/>
          </a:bodyPr>
          <a:lstStyle/>
          <a:p>
            <a:pPr algn="just"/>
            <a:r>
              <a:rPr lang="en-GB" sz="2800" b="1" baseline="30000" dirty="0">
                <a:solidFill>
                  <a:schemeClr val="bg1"/>
                </a:solidFill>
              </a:rPr>
              <a:t>10 </a:t>
            </a:r>
            <a:r>
              <a:rPr lang="en-GB" sz="2800" dirty="0">
                <a:solidFill>
                  <a:schemeClr val="bg1"/>
                </a:solidFill>
              </a:rPr>
              <a:t>I appeal to you, brothers,</a:t>
            </a:r>
            <a:r>
              <a:rPr lang="en-GB" sz="2800" baseline="30000" dirty="0">
                <a:solidFill>
                  <a:schemeClr val="bg1"/>
                </a:solidFill>
              </a:rPr>
              <a:t>[</a:t>
            </a:r>
            <a:r>
              <a:rPr lang="en-GB" sz="2800" baseline="30000" dirty="0">
                <a:solidFill>
                  <a:schemeClr val="bg1"/>
                </a:solidFill>
                <a:hlinkClick r:id="rId3" tooltip="See footnote a">
                  <a:extLst>
                    <a:ext uri="{A12FA001-AC4F-418D-AE19-62706E023703}">
                      <ahyp:hlinkClr xmlns="" xmlns:ahyp="http://schemas.microsoft.com/office/drawing/2018/hyperlinkcolor" val="tx"/>
                    </a:ext>
                  </a:extLst>
                </a:hlinkClick>
              </a:rPr>
              <a:t>a</a:t>
            </a:r>
            <a:r>
              <a:rPr lang="en-GB" sz="2800" baseline="30000" dirty="0">
                <a:solidFill>
                  <a:schemeClr val="bg1"/>
                </a:solidFill>
              </a:rPr>
              <a:t>]</a:t>
            </a:r>
            <a:r>
              <a:rPr lang="en-GB" sz="2800" dirty="0">
                <a:solidFill>
                  <a:schemeClr val="bg1"/>
                </a:solidFill>
              </a:rPr>
              <a:t> by the name of our Lord Jesus Christ, that all of you agree, and that there be no divisions among you, but that you be united in the same mind and the same judgement. </a:t>
            </a:r>
            <a:r>
              <a:rPr lang="en-GB" sz="2800" b="1" baseline="30000" dirty="0">
                <a:solidFill>
                  <a:schemeClr val="bg1"/>
                </a:solidFill>
              </a:rPr>
              <a:t>11 </a:t>
            </a:r>
            <a:r>
              <a:rPr lang="en-GB" sz="2800" dirty="0">
                <a:solidFill>
                  <a:schemeClr val="bg1"/>
                </a:solidFill>
              </a:rPr>
              <a:t>For it has been reported to me by Chloe's people that there is quarrelling among you, my brothers. </a:t>
            </a:r>
            <a:r>
              <a:rPr lang="en-GB" sz="2800" b="1" baseline="30000" dirty="0">
                <a:solidFill>
                  <a:schemeClr val="bg1"/>
                </a:solidFill>
              </a:rPr>
              <a:t>12 </a:t>
            </a:r>
            <a:r>
              <a:rPr lang="en-GB" sz="2800" dirty="0">
                <a:solidFill>
                  <a:schemeClr val="bg1"/>
                </a:solidFill>
              </a:rPr>
              <a:t>What I mean is that each one of you says, “I follow Paul”, or “I follow Apollos”, or “I follow Cephas”, or “I follow Christ.” </a:t>
            </a:r>
            <a:r>
              <a:rPr lang="en-GB" sz="2800" b="1" baseline="30000" dirty="0">
                <a:solidFill>
                  <a:schemeClr val="bg1"/>
                </a:solidFill>
              </a:rPr>
              <a:t>13 </a:t>
            </a:r>
            <a:r>
              <a:rPr lang="en-GB" sz="2800" dirty="0">
                <a:solidFill>
                  <a:schemeClr val="bg1"/>
                </a:solidFill>
              </a:rPr>
              <a:t>Is Christ divided? Was Paul crucified for you? Or were you baptized in the name of Paul? </a:t>
            </a:r>
            <a:r>
              <a:rPr lang="en-GB" sz="2800" b="1" baseline="30000" dirty="0">
                <a:solidFill>
                  <a:schemeClr val="bg1"/>
                </a:solidFill>
              </a:rPr>
              <a:t>14 </a:t>
            </a:r>
            <a:r>
              <a:rPr lang="en-GB" sz="2800" dirty="0">
                <a:solidFill>
                  <a:schemeClr val="bg1"/>
                </a:solidFill>
              </a:rPr>
              <a:t>I thank God that I baptized none of you except </a:t>
            </a:r>
            <a:r>
              <a:rPr lang="en-GB" sz="2800" dirty="0" err="1">
                <a:solidFill>
                  <a:schemeClr val="bg1"/>
                </a:solidFill>
              </a:rPr>
              <a:t>Crispus</a:t>
            </a:r>
            <a:r>
              <a:rPr lang="en-GB" sz="2800" dirty="0">
                <a:solidFill>
                  <a:schemeClr val="bg1"/>
                </a:solidFill>
              </a:rPr>
              <a:t> and Gaius, </a:t>
            </a:r>
            <a:r>
              <a:rPr lang="en-GB" sz="2800" b="1" baseline="30000" dirty="0">
                <a:solidFill>
                  <a:schemeClr val="bg1"/>
                </a:solidFill>
              </a:rPr>
              <a:t>15 </a:t>
            </a:r>
            <a:r>
              <a:rPr lang="en-GB" sz="2800" dirty="0">
                <a:solidFill>
                  <a:schemeClr val="bg1"/>
                </a:solidFill>
              </a:rPr>
              <a:t>so that no one may say that you were baptized in my name. </a:t>
            </a:r>
            <a:r>
              <a:rPr lang="en-GB" sz="2800" b="1" baseline="30000" dirty="0">
                <a:solidFill>
                  <a:schemeClr val="bg1"/>
                </a:solidFill>
              </a:rPr>
              <a:t>16 </a:t>
            </a:r>
            <a:r>
              <a:rPr lang="en-GB" sz="2800" dirty="0">
                <a:solidFill>
                  <a:schemeClr val="bg1"/>
                </a:solidFill>
              </a:rPr>
              <a:t>(I did baptize also the household of Stephanas. Beyond that, I do not know whether I baptized anyone else.) </a:t>
            </a:r>
            <a:r>
              <a:rPr lang="en-GB" sz="2800" b="1" baseline="30000" dirty="0">
                <a:solidFill>
                  <a:schemeClr val="bg1"/>
                </a:solidFill>
              </a:rPr>
              <a:t>17 </a:t>
            </a:r>
            <a:r>
              <a:rPr lang="en-GB" sz="2800" dirty="0">
                <a:solidFill>
                  <a:schemeClr val="bg1"/>
                </a:solidFill>
              </a:rPr>
              <a:t>For Christ did not send me to baptize but to preach the gospel, and not with words of eloquent wisdom, lest the cross of Christ be emptied of its power.</a:t>
            </a:r>
          </a:p>
        </p:txBody>
      </p:sp>
    </p:spTree>
    <p:extLst>
      <p:ext uri="{BB962C8B-B14F-4D97-AF65-F5344CB8AC3E}">
        <p14:creationId xmlns:p14="http://schemas.microsoft.com/office/powerpoint/2010/main" val="3791358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1EBE50-4184-407E-B540-ABCFC6BDE2AE}"/>
              </a:ext>
            </a:extLst>
          </p:cNvPr>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7AB4F4AD-C5F6-434F-BF07-E1F4126F2ED8}"/>
              </a:ext>
            </a:extLst>
          </p:cNvPr>
          <p:cNvPicPr>
            <a:picLocks noChangeAspect="1"/>
          </p:cNvPicPr>
          <p:nvPr/>
        </p:nvPicPr>
        <p:blipFill>
          <a:blip r:embed="rId3"/>
          <a:stretch>
            <a:fillRect/>
          </a:stretch>
        </p:blipFill>
        <p:spPr>
          <a:xfrm>
            <a:off x="3158912" y="0"/>
            <a:ext cx="5874176" cy="6858000"/>
          </a:xfrm>
          <a:prstGeom prst="rect">
            <a:avLst/>
          </a:prstGeom>
        </p:spPr>
      </p:pic>
    </p:spTree>
    <p:extLst>
      <p:ext uri="{BB962C8B-B14F-4D97-AF65-F5344CB8AC3E}">
        <p14:creationId xmlns:p14="http://schemas.microsoft.com/office/powerpoint/2010/main" val="747165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BA6C8B-1F7C-468D-B9B9-594E8A4B54AA}"/>
              </a:ext>
            </a:extLst>
          </p:cNvPr>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1BF04A7-D619-4832-BC20-CBBF9657860E}"/>
              </a:ext>
            </a:extLst>
          </p:cNvPr>
          <p:cNvSpPr txBox="1"/>
          <p:nvPr/>
        </p:nvSpPr>
        <p:spPr>
          <a:xfrm>
            <a:off x="1033670" y="755374"/>
            <a:ext cx="9939130" cy="523220"/>
          </a:xfrm>
          <a:prstGeom prst="rect">
            <a:avLst/>
          </a:prstGeom>
          <a:noFill/>
        </p:spPr>
        <p:txBody>
          <a:bodyPr wrap="square" rtlCol="0">
            <a:spAutoFit/>
          </a:bodyPr>
          <a:lstStyle/>
          <a:p>
            <a:r>
              <a:rPr lang="en-GB" sz="2800" b="1" baseline="30000" dirty="0">
                <a:solidFill>
                  <a:prstClr val="white"/>
                </a:solidFill>
              </a:rPr>
              <a:t>13 </a:t>
            </a:r>
            <a:r>
              <a:rPr lang="en-GB" sz="2800" dirty="0">
                <a:solidFill>
                  <a:srgbClr val="FFFF00"/>
                </a:solidFill>
              </a:rPr>
              <a:t>Is Christ divided? </a:t>
            </a:r>
            <a:endParaRPr lang="en-GB" dirty="0"/>
          </a:p>
        </p:txBody>
      </p:sp>
    </p:spTree>
    <p:extLst>
      <p:ext uri="{BB962C8B-B14F-4D97-AF65-F5344CB8AC3E}">
        <p14:creationId xmlns:p14="http://schemas.microsoft.com/office/powerpoint/2010/main" val="1074972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757</TotalTime>
  <Words>20</Words>
  <Application>Microsoft Office PowerPoint</Application>
  <PresentationFormat>Widescreen</PresentationFormat>
  <Paragraphs>33</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Bahnschrift</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allens</dc:creator>
  <cp:lastModifiedBy>Admin</cp:lastModifiedBy>
  <cp:revision>12</cp:revision>
  <dcterms:created xsi:type="dcterms:W3CDTF">2019-01-19T08:34:58Z</dcterms:created>
  <dcterms:modified xsi:type="dcterms:W3CDTF">2019-01-26T19:34:34Z</dcterms:modified>
</cp:coreProperties>
</file>