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7" r:id="rId6"/>
    <p:sldId id="268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35"/>
    <p:restoredTop sz="75346"/>
  </p:normalViewPr>
  <p:slideViewPr>
    <p:cSldViewPr snapToGrid="0" snapToObjects="1">
      <p:cViewPr>
        <p:scale>
          <a:sx n="60" d="100"/>
          <a:sy n="60" d="100"/>
        </p:scale>
        <p:origin x="18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FDF49-FB5D-A647-BECD-FAC64B34DE52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E0590-D63B-014B-B1C4-77C039D61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47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E0590-D63B-014B-B1C4-77C039D61A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683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E0590-D63B-014B-B1C4-77C039D61A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45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E0590-D63B-014B-B1C4-77C039D61A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410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E0590-D63B-014B-B1C4-77C039D61A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515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E0590-D63B-014B-B1C4-77C039D61A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08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59EC-59DD-E546-AFBB-7AF648C05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 i="0">
                <a:latin typeface="Oswald" panose="02000503000000000000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42D945-901F-FB4A-A522-0A01DE2F6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Oswald" panose="02000503000000000000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76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93C14-CD2F-2D4C-BB04-1027B78A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0FA49-20C6-8643-B2F1-FB83B4BE8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2C51A-3634-6C44-A261-443E50A4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8691-F333-084D-BC2C-D799435E2C76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10D21-3C28-A246-8F51-35CCBF9A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61C1F-9ACE-4C43-9466-E44F06C22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3C1-B515-AB41-B3CB-CA2CF015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26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F167DE-908A-424B-85CC-15A1EE0B8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1E5E4-6E42-2941-9AA3-142D3ABC5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6664B-A34E-B046-8E07-B9AD231D2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8691-F333-084D-BC2C-D799435E2C76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27632-B155-B74A-A6F8-30CE01B25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605DA-6A06-BF4F-A068-F4B881EE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3C1-B515-AB41-B3CB-CA2CF015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4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94E7B-950D-4145-8F6A-521534A6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Oswald" panose="02000503000000000000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67FCA-2117-A944-99E9-EDB7B0DBD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swald Medium" panose="02000603000000000000" pitchFamily="2" charset="77"/>
              </a:defRPr>
            </a:lvl1pPr>
            <a:lvl2pPr>
              <a:defRPr>
                <a:latin typeface="Oswald Medium" panose="02000603000000000000" pitchFamily="2" charset="77"/>
              </a:defRPr>
            </a:lvl2pPr>
            <a:lvl3pPr>
              <a:defRPr>
                <a:latin typeface="Oswald Medium" panose="02000603000000000000" pitchFamily="2" charset="77"/>
              </a:defRPr>
            </a:lvl3pPr>
            <a:lvl4pPr>
              <a:defRPr>
                <a:latin typeface="Oswald Medium" panose="02000603000000000000" pitchFamily="2" charset="77"/>
              </a:defRPr>
            </a:lvl4pPr>
            <a:lvl5pPr>
              <a:defRPr>
                <a:latin typeface="Oswald Medium" panose="02000603000000000000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01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E9CE8-F7BE-1242-9DF8-59436080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43E33-64D6-BC48-A031-90B4075AF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7D211-8110-294B-8F83-36105D628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8691-F333-084D-BC2C-D799435E2C76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A90BF-0BB6-014D-8AD5-DE3890DA7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00034-6A1D-154B-A75E-0BE018FA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3C1-B515-AB41-B3CB-CA2CF015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66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B62A-9EBE-4D47-B8FD-FC5C83A3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DB3FA-4538-E54F-828E-43E7B37ABC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FAE40-92D5-0B4D-830D-076A31744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6E197-C662-5C40-9D88-C7BE10FCC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8691-F333-084D-BC2C-D799435E2C76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9D83C-03E6-D244-8526-D85DB0934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5434D-500B-B344-995D-0180232EE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3C1-B515-AB41-B3CB-CA2CF015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88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3A057-846E-B64C-B905-BDEC6E3FE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18F8F-50A6-8C45-A253-76F7B764F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51B34-D74B-6642-A16E-89BD18D15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80775D-5190-2F4D-BC99-A7CB7B57D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78A393-7133-BF4F-98D3-4F60107B6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05E4B-7923-4249-8324-F59D127F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8691-F333-084D-BC2C-D799435E2C76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FFDC9-074A-AC44-BDFA-29020DD8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CD9F8D-6159-5844-B511-B3453CF6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3C1-B515-AB41-B3CB-CA2CF015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0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B007-A16A-F842-B87A-68593129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48FB2-D58D-AC4A-B8E9-63AF673F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8691-F333-084D-BC2C-D799435E2C76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20B25-4AB9-5C42-990F-F41DF08B4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E78A9-8DF1-A740-8135-5A2EB61F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3C1-B515-AB41-B3CB-CA2CF015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34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B4E425-3571-BB44-B09C-EFEDFA595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8691-F333-084D-BC2C-D799435E2C76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554293-2ACE-834E-9E47-E8B9CD04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09254-091F-284C-A1E3-ECFB2A78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3C1-B515-AB41-B3CB-CA2CF015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17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FB7D-AAD6-E446-A735-59C888242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C27A5-9B07-6C40-9FB7-AA6B5DC57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D1101-6D42-354A-8549-2013D027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B2E00-AC4C-9E40-AAEB-1B0B47DAA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8691-F333-084D-BC2C-D799435E2C76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6CF96-4216-BF41-B664-314824E5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086D2-D6E5-324A-9EFA-0831C924E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3C1-B515-AB41-B3CB-CA2CF015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385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197F9-237C-BF43-8000-11BBBB8D4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FFEEE7-9CC2-6848-A10B-D38D6CE78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74170-7042-0949-99A9-96ADC93DE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35239-6602-F241-9453-6487951F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8691-F333-084D-BC2C-D799435E2C76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A9171-A213-894D-8B9D-CFF2AE18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FFEC4-782B-E04E-94C0-94C6C8A85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D83C1-B515-AB41-B3CB-CA2CF015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2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C178E2-F9FA-5946-BFD5-5B3A350CA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AB045-E719-604B-9E38-50F0080F6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DBA70-90FB-B349-96B7-3A9FAD793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C8691-F333-084D-BC2C-D799435E2C76}" type="datetimeFigureOut">
              <a:rPr lang="en-GB" smtClean="0"/>
              <a:t>25/02/2020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107BA-D6FF-5549-B0E0-795A9F7875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DCEE1-0447-6441-8F85-E098C1884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D83C1-B515-AB41-B3CB-CA2CF015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86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F1402-6B93-B54A-9EBB-E790E605D7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7BB76-B016-0D45-B9E7-3DC5A04F72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F511F8-5B5D-7148-8143-9ADFF1FCC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4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ED4BC9-32E3-D34C-9470-185B291D1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7704A59C-340F-BD40-A748-AE9A5319FA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8804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0AA4BE-4EBF-EB4D-B367-D6FB620A7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A38EE-279C-1246-8E0B-F5060F44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1870"/>
            <a:ext cx="10515600" cy="530509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Oswald" panose="02000503000000000000" pitchFamily="2" charset="77"/>
              </a:rPr>
              <a:t>“IF THERE’S A GOD OF LOVE,</a:t>
            </a:r>
            <a:br>
              <a:rPr lang="en-GB" sz="4800" b="1" dirty="0">
                <a:solidFill>
                  <a:schemeClr val="bg1"/>
                </a:solidFill>
                <a:latin typeface="Oswald" panose="02000503000000000000" pitchFamily="2" charset="77"/>
              </a:rPr>
            </a:br>
            <a:r>
              <a:rPr lang="en-GB" sz="4800" b="1" dirty="0">
                <a:solidFill>
                  <a:schemeClr val="bg1"/>
                </a:solidFill>
                <a:latin typeface="Oswald" panose="02000503000000000000" pitchFamily="2" charset="77"/>
              </a:rPr>
              <a:t>WHY IS THERE SO MUCH SUFFERING?”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000" dirty="0">
                <a:solidFill>
                  <a:srgbClr val="E00A1D"/>
                </a:solidFill>
              </a:rPr>
              <a:t>Gen 1  •  Gen 3  •  2 Cor 1.3-4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4000" b="1" dirty="0">
              <a:latin typeface="Oswald" panose="020005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6279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0AA4BE-4EBF-EB4D-B367-D6FB620A7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A38EE-279C-1246-8E0B-F5060F44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893"/>
            <a:ext cx="10515600" cy="530509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Oswald" panose="02000503000000000000" pitchFamily="2" charset="77"/>
              </a:rPr>
              <a:t>“IF THERE’S A GOD OF LOVE,</a:t>
            </a:r>
            <a:br>
              <a:rPr lang="en-GB" sz="4000" b="1" dirty="0">
                <a:solidFill>
                  <a:schemeClr val="bg1"/>
                </a:solidFill>
                <a:latin typeface="Oswald" panose="02000503000000000000" pitchFamily="2" charset="77"/>
              </a:rPr>
            </a:br>
            <a:r>
              <a:rPr lang="en-GB" sz="4000" b="1" dirty="0">
                <a:solidFill>
                  <a:schemeClr val="bg1"/>
                </a:solidFill>
                <a:latin typeface="Oswald" panose="02000503000000000000" pitchFamily="2" charset="77"/>
              </a:rPr>
              <a:t>WHY IS THERE SO MUCH SUFFERING?”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dirty="0">
                <a:solidFill>
                  <a:srgbClr val="E00A1D"/>
                </a:solidFill>
              </a:rPr>
              <a:t>Gen 1  •  Gen 3  •  2 Cor 1.3-4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</a:rPr>
              <a:t>COMPASSION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dirty="0">
                <a:solidFill>
                  <a:schemeClr val="bg1"/>
                </a:solidFill>
              </a:rPr>
              <a:t> 	Why do we care?</a:t>
            </a:r>
          </a:p>
        </p:txBody>
      </p:sp>
    </p:spTree>
    <p:extLst>
      <p:ext uri="{BB962C8B-B14F-4D97-AF65-F5344CB8AC3E}">
        <p14:creationId xmlns:p14="http://schemas.microsoft.com/office/powerpoint/2010/main" val="146215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0AA4BE-4EBF-EB4D-B367-D6FB620A7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A38EE-279C-1246-8E0B-F5060F44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893"/>
            <a:ext cx="10515600" cy="530509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Oswald" panose="02000503000000000000" pitchFamily="2" charset="77"/>
              </a:rPr>
              <a:t>“IF THERE’S A GOD OF LOVE,</a:t>
            </a:r>
            <a:br>
              <a:rPr lang="en-GB" sz="4000" b="1" dirty="0">
                <a:solidFill>
                  <a:schemeClr val="bg1"/>
                </a:solidFill>
                <a:latin typeface="Oswald" panose="02000503000000000000" pitchFamily="2" charset="77"/>
              </a:rPr>
            </a:br>
            <a:r>
              <a:rPr lang="en-GB" sz="4000" b="1" dirty="0">
                <a:solidFill>
                  <a:schemeClr val="bg1"/>
                </a:solidFill>
                <a:latin typeface="Oswald" panose="02000503000000000000" pitchFamily="2" charset="77"/>
              </a:rPr>
              <a:t>WHY IS THERE SO MUCH SUFFERING?”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dirty="0">
                <a:solidFill>
                  <a:srgbClr val="E00A1D"/>
                </a:solidFill>
              </a:rPr>
              <a:t>Gen 1  •  Gen 3  •  2 Cor 1.3-4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COMPASSION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 	Why do we care?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endParaRPr lang="en-GB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</a:rPr>
              <a:t>SUFFERING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dirty="0">
                <a:solidFill>
                  <a:prstClr val="white"/>
                </a:solidFill>
              </a:rPr>
              <a:t> 	Why does it happen?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5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0AA4BE-4EBF-EB4D-B367-D6FB620A7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A38EE-279C-1246-8E0B-F5060F44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893"/>
            <a:ext cx="10515600" cy="53050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>
                    <a:lumMod val="75000"/>
                  </a:schemeClr>
                </a:solidFill>
              </a:rPr>
              <a:t>COMPASSION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 	Why do we care?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GB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>
                    <a:lumMod val="75000"/>
                  </a:schemeClr>
                </a:solidFill>
              </a:rPr>
              <a:t>SUFFERING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dirty="0">
                <a:solidFill>
                  <a:schemeClr val="bg1">
                    <a:lumMod val="75000"/>
                  </a:schemeClr>
                </a:solidFill>
              </a:rPr>
              <a:t> 	Why does it happen?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endParaRPr lang="en-GB" sz="3200" dirty="0">
              <a:solidFill>
                <a:prstClr val="white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4400" b="1" dirty="0">
                <a:solidFill>
                  <a:schemeClr val="bg1"/>
                </a:solidFill>
              </a:rPr>
              <a:t>HOPE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3200" dirty="0">
                <a:solidFill>
                  <a:prstClr val="white"/>
                </a:solidFill>
              </a:rPr>
              <a:t> 	Where do we find it?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endParaRPr lang="en-GB" sz="3200" dirty="0">
              <a:solidFill>
                <a:prstClr val="white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9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0AA4BE-4EBF-EB4D-B367-D6FB620A7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A38EE-279C-1246-8E0B-F5060F44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893"/>
            <a:ext cx="10515600" cy="530509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800" b="1" dirty="0">
                <a:solidFill>
                  <a:schemeClr val="bg1"/>
                </a:solidFill>
                <a:latin typeface="Oswald" panose="02000503000000000000" pitchFamily="2" charset="77"/>
              </a:rPr>
              <a:t>“IF THERE’S A GOD OF LOVE,</a:t>
            </a:r>
            <a:br>
              <a:rPr lang="en-GB" sz="4800" b="1" dirty="0">
                <a:solidFill>
                  <a:schemeClr val="bg1"/>
                </a:solidFill>
                <a:latin typeface="Oswald" panose="02000503000000000000" pitchFamily="2" charset="77"/>
              </a:rPr>
            </a:br>
            <a:r>
              <a:rPr lang="en-GB" sz="4800" b="1" dirty="0">
                <a:solidFill>
                  <a:schemeClr val="bg1"/>
                </a:solidFill>
                <a:latin typeface="Oswald" panose="02000503000000000000" pitchFamily="2" charset="77"/>
              </a:rPr>
              <a:t>WHY IS THERE SO MUCH SUFFERING?”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dirty="0">
                <a:solidFill>
                  <a:srgbClr val="E00A1D"/>
                </a:solidFill>
              </a:rPr>
              <a:t>Gen 1  •  Gen 3  •  2 Cor 1.3-4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</a:rPr>
              <a:t>COMPASSION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</a:rPr>
              <a:t> Why do we care?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SUFFERING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</a:rPr>
              <a:t> Why does it happen?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dirty="0">
                <a:solidFill>
                  <a:schemeClr val="bg1"/>
                </a:solidFill>
              </a:rPr>
              <a:t>HOPE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</a:rPr>
              <a:t> Where do we find it?</a:t>
            </a:r>
            <a:endParaRPr lang="en-GB" sz="3600" dirty="0">
              <a:solidFill>
                <a:srgbClr val="E00A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9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176</Words>
  <Application>Microsoft Macintosh PowerPoint</Application>
  <PresentationFormat>Widescreen</PresentationFormat>
  <Paragraphs>37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Oswald</vt:lpstr>
      <vt:lpstr>Oswald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2020-01-27T14:20:29Z</dcterms:created>
  <dcterms:modified xsi:type="dcterms:W3CDTF">2020-02-25T16:24:21Z</dcterms:modified>
</cp:coreProperties>
</file>