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304" r:id="rId3"/>
    <p:sldId id="262" r:id="rId4"/>
    <p:sldId id="315" r:id="rId5"/>
    <p:sldId id="316" r:id="rId6"/>
    <p:sldId id="317" r:id="rId7"/>
    <p:sldId id="318" r:id="rId8"/>
    <p:sldId id="319" r:id="rId9"/>
    <p:sldId id="320" r:id="rId10"/>
    <p:sldId id="29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F468"/>
    <a:srgbClr val="FF5B66"/>
    <a:srgbClr val="E9E2DC"/>
    <a:srgbClr val="6AC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07"/>
  </p:normalViewPr>
  <p:slideViewPr>
    <p:cSldViewPr snapToGrid="0" snapToObjects="1">
      <p:cViewPr varScale="1">
        <p:scale>
          <a:sx n="111" d="100"/>
          <a:sy n="111" d="100"/>
        </p:scale>
        <p:origin x="6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35E87-D331-974F-BA7E-4A1091B61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78E510-62A7-6D44-9B3E-83688049A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30AC3-4657-7944-815D-8B8D19EA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42B43-B768-6D45-A0DE-8D2FA9FB5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ADBD6-1898-A145-A2C1-28C51ECFF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82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32F35-2FA5-7048-AEDC-0B5A5C37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59669-579D-2C42-90B9-6876DA123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E597A-D3E3-414B-B3F5-2DE4F5F49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0D693-03E6-4946-A7F1-6B85467A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EDF2B-D76A-F84B-A017-B161C3E3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10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8BD73F-7847-074C-B66B-923AABA221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67CB6D-6D8F-1B4C-B856-174FA699B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F2603-4168-B143-8F5E-7DE9FC69B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D08C4-6FDD-634F-99FE-D24BC5613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A3D85-CA64-EA40-AB94-00789FD30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6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883D6-9531-434E-A909-5080BF71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24A6F-FD86-7B4F-8137-4ECBD2CEB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552B7-3425-794E-A147-43605E493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CDC1D-70FB-8E4A-989C-49E57B50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E1360-1876-7F42-8CFB-CA39D634D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90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41B4A-7465-344C-9912-C1339DC4C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9C634-FD58-854A-92AC-9037749AA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75499-0F0E-A843-A049-00030FF4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E5C9D-761E-F943-AB74-C62EDC34C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3E752-DC10-DD4D-951D-C0060AA7E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52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658C3-3034-C345-868C-86E87516F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A56DC-FE05-A248-8F95-FFE09C3F53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A8C27-2525-AA4A-B670-A0205F139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0F9B8-8852-4440-A9D9-73D937ADC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50556-DE4F-4344-B44D-59AAA8876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38BC3-E9EA-914F-AF17-12F27AE25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02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5F69C-F58D-3A4B-BB5D-5F92BACAF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5ED8C-726A-A347-8197-C8DC0223D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3D8CE-5C13-A040-8703-0E25FC0D0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9CD611-8F74-0647-982E-27D892EDF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3AF4CC-20CA-414F-951D-251B04D52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2F6A21-4BEE-B945-A61F-D8E37D157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020A71-8D37-D141-B34B-BAD96BC02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4C810C-E790-544E-8E21-4A9AF3786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1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3B7B1-EC34-AE44-9D0B-67490A377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46DC5E-BEED-EA44-86E1-B979AEFDE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6F273-35B5-724F-A30C-BE68643C4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E19C0B-94AD-A648-91D2-129C03BC2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89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087C10-A6CB-AE4F-85B3-DC282B123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97F97A-2795-534A-9EA2-0DF4A0D6A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8C41E-EA37-384C-8792-80156C4DF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01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14516-5638-FB4A-8765-520352B0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9713C-DB42-9744-A61A-686B6CC41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0BC994-2714-1545-8B5E-C3E8DB08A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05626-6B0E-4B40-BC9E-43EA9B5FE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EA156-031D-E340-A692-F0AF9D3CF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EC1F0-D16F-A449-88D2-C867B9B1E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79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D3D97-81F2-8248-966E-6C47B763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1C0716-5CE1-8A47-9D37-328FA9132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47E57-971B-DB44-B1DC-5BAD80D87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7371A0-2460-734B-B19B-8AF2D3F4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9A0E2-2041-2F4B-BA28-A6F3F57C7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2B299-9A2A-624B-B4C7-3AB71D5FC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39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84049-2DE5-5248-8A0C-E2EFD8593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FBB36-853E-964B-B207-C38316CC8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BF3B7-7218-2445-A3AA-90060BB52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DB69-935C-ED48-8F76-23F09DAC02F8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B17C-4E5A-F445-A40F-7EAA30863D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9293A-68D3-4D4E-9CAE-2837A172C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976122-D7BD-D940-98B5-672A07B287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572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976122-D7BD-D940-98B5-672A07B287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65B47EF1-3BCC-0540-B4DF-86A4DF9D1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GB" sz="5400" b="1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GB" sz="5400" b="1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5400" b="1" dirty="0">
                <a:solidFill>
                  <a:schemeClr val="bg1"/>
                </a:solidFill>
                <a:latin typeface="CMG Sans" pitchFamily="2" charset="77"/>
              </a:rPr>
              <a:t>A Priority for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5400" b="1" dirty="0">
                <a:solidFill>
                  <a:schemeClr val="bg1"/>
                </a:solidFill>
                <a:latin typeface="CMG Sans" pitchFamily="2" charset="77"/>
              </a:rPr>
              <a:t>Total Wellbeing</a:t>
            </a:r>
          </a:p>
        </p:txBody>
      </p:sp>
    </p:spTree>
    <p:extLst>
      <p:ext uri="{BB962C8B-B14F-4D97-AF65-F5344CB8AC3E}">
        <p14:creationId xmlns:p14="http://schemas.microsoft.com/office/powerpoint/2010/main" val="692345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Solomon’s Wellbeing Advice</a:t>
            </a:r>
            <a:endParaRPr lang="en-GB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“My son, pay attention to what I say; listen closely to my words. Do not let them out of your sight, keep them within your heart; For they are life to those who find them and health to a man’s whole body. </a:t>
            </a:r>
            <a:r>
              <a:rPr lang="en-GB" sz="3200" dirty="0">
                <a:solidFill>
                  <a:srgbClr val="31F468"/>
                </a:solidFill>
                <a:latin typeface="CMG Sans Medium" pitchFamily="2" charset="77"/>
              </a:rPr>
              <a:t>Above all else, guard your heart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, for it is the wellspring of life.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2000" dirty="0">
                <a:solidFill>
                  <a:prstClr val="white"/>
                </a:solidFill>
                <a:latin typeface="CMG Sans Medium" pitchFamily="2" charset="77"/>
              </a:rPr>
              <a:t>Proverbs 4v20–23 (NIV) 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dirty="0">
              <a:solidFill>
                <a:schemeClr val="bg1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7408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Put away perversity from your mouth; keep corrupt talk from your lips. Let your eyes look straight ahead, fix your gaze directly before you.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Make level paths for your feet and take only ways that are firm. Do not swerve to the right or the left; keep your foot from evil.”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MG Sans Medium" pitchFamily="2" charset="77"/>
              </a:rPr>
              <a:t>Proverbs 4v24–27 (NIV) </a:t>
            </a:r>
          </a:p>
        </p:txBody>
      </p:sp>
    </p:spTree>
    <p:extLst>
      <p:ext uri="{BB962C8B-B14F-4D97-AF65-F5344CB8AC3E}">
        <p14:creationId xmlns:p14="http://schemas.microsoft.com/office/powerpoint/2010/main" val="275837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Solomon’s No.1 Priority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Proverbs 4v23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Above all else, guard your heart,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rgbClr val="31F468"/>
                </a:solidFill>
                <a:latin typeface="CMG Sans Medium" pitchFamily="2" charset="77"/>
              </a:rPr>
              <a:t>for it is the wellspring of life 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(NIV)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Keep your heart with all diligence,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rgbClr val="31F468"/>
                </a:solidFill>
                <a:latin typeface="CMG Sans Medium" pitchFamily="2" charset="77"/>
              </a:rPr>
              <a:t>for out of it spring the issues of life 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(NKJ)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dirty="0">
              <a:solidFill>
                <a:schemeClr val="bg1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7355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The Bondage of Issues of the Heart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" pitchFamily="2" charset="77"/>
              </a:rPr>
              <a:t>Examples:</a:t>
            </a:r>
            <a:br>
              <a:rPr lang="en-GB" sz="3200" b="1" dirty="0">
                <a:solidFill>
                  <a:schemeClr val="bg1"/>
                </a:solidFill>
                <a:latin typeface="CMG Sans" pitchFamily="2" charset="77"/>
              </a:rPr>
            </a:br>
            <a:r>
              <a:rPr lang="en-GB" sz="3200" dirty="0">
                <a:solidFill>
                  <a:schemeClr val="bg1"/>
                </a:solidFill>
                <a:latin typeface="CMG Sans" pitchFamily="2" charset="77"/>
              </a:rPr>
              <a:t>fear					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lust</a:t>
            </a:r>
            <a:endParaRPr lang="en-GB" sz="3200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unforgiveness		criticism &amp; grumbling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taking offence 		resentment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jealousy				anger 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600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6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98698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The Benefit of a Good Heart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 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 Increased fruit from God’s Word 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 Parable of The Sower – Mark 4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dirty="0">
              <a:solidFill>
                <a:schemeClr val="bg1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97644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The Blessing of a Healed Heart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 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 Increased flow of God’s Spirit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 A personal story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endParaRPr lang="en-GB" sz="3200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200" dirty="0">
              <a:solidFill>
                <a:schemeClr val="bg1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6265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What Shall We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 </a:t>
            </a:r>
          </a:p>
          <a:p>
            <a:pPr marL="571500" indent="-571500">
              <a:lnSpc>
                <a:spcPct val="100000"/>
              </a:lnSpc>
              <a:buFont typeface="+mj-lt"/>
              <a:buAutoNum type="arabicParenR"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guard your heart &amp; deal swiftly with issues </a:t>
            </a:r>
          </a:p>
          <a:p>
            <a:pPr marL="571500" indent="-571500">
              <a:lnSpc>
                <a:spcPct val="100000"/>
              </a:lnSpc>
              <a:buFont typeface="+mj-lt"/>
              <a:buAutoNum type="arabicParenR"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keep your heart in good order &amp; sow in God’s Word</a:t>
            </a:r>
          </a:p>
          <a:p>
            <a:pPr marL="571500" indent="-571500">
              <a:lnSpc>
                <a:spcPct val="100000"/>
              </a:lnSpc>
              <a:buFont typeface="+mj-lt"/>
              <a:buAutoNum type="arabicParenR"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ask God to remove blockages to God’s Spirit flowing</a:t>
            </a:r>
          </a:p>
          <a:p>
            <a:pPr marL="571500" indent="-571500">
              <a:lnSpc>
                <a:spcPct val="100000"/>
              </a:lnSpc>
              <a:buFont typeface="+mj-lt"/>
              <a:buAutoNum type="arabicParenR"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ask Him to baptize you in the Holy Spirit </a:t>
            </a:r>
          </a:p>
        </p:txBody>
      </p:sp>
    </p:spTree>
    <p:extLst>
      <p:ext uri="{BB962C8B-B14F-4D97-AF65-F5344CB8AC3E}">
        <p14:creationId xmlns:p14="http://schemas.microsoft.com/office/powerpoint/2010/main" val="1483500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311</Words>
  <Application>Microsoft Macintosh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CMG Sans</vt:lpstr>
      <vt:lpstr>CMG Sans 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Hugh Pearce</cp:lastModifiedBy>
  <cp:revision>65</cp:revision>
  <dcterms:created xsi:type="dcterms:W3CDTF">2021-12-01T10:06:37Z</dcterms:created>
  <dcterms:modified xsi:type="dcterms:W3CDTF">2022-02-08T11:52:35Z</dcterms:modified>
</cp:coreProperties>
</file>