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838200" y="601882"/>
            <a:ext cx="10515600" cy="557508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buSzTx/>
              <a:buNone/>
              <a:defRPr baseline="30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rPr baseline="0"/>
              <a:t>“Come, everyone who thirsts,</a:t>
            </a:r>
            <a:br>
              <a:rPr baseline="0"/>
            </a:br>
            <a:r>
              <a:rPr baseline="0"/>
              <a:t>    come to the waters;</a:t>
            </a:r>
            <a:br>
              <a:rPr baseline="0"/>
            </a:br>
            <a:r>
              <a:rPr baseline="0"/>
              <a:t>and he who has no money,</a:t>
            </a:r>
            <a:br>
              <a:rPr baseline="0"/>
            </a:br>
            <a:r>
              <a:rPr baseline="0"/>
              <a:t>    come, buy and eat!</a:t>
            </a:r>
            <a:br>
              <a:rPr baseline="0"/>
            </a:br>
            <a:r>
              <a:rPr baseline="0"/>
              <a:t>Come, buy wine and milk</a:t>
            </a:r>
            <a:br>
              <a:rPr baseline="0"/>
            </a:br>
            <a:r>
              <a:rPr baseline="0"/>
              <a:t>    without money and without price.</a:t>
            </a:r>
            <a:br>
              <a:rPr baseline="0"/>
            </a:br>
            <a:r>
              <a:rPr baseline="0"/>
              <a:t>Why do you spend your money for that which is not bread,</a:t>
            </a:r>
            <a:br>
              <a:rPr baseline="0"/>
            </a:br>
            <a:r>
              <a:rPr baseline="0"/>
              <a:t>    and your labour for that which does not satisfy?</a:t>
            </a:r>
            <a:br>
              <a:rPr baseline="0"/>
            </a:br>
            <a:r>
              <a:rPr baseline="0"/>
              <a:t>Listen diligently to me, and eat what is good,</a:t>
            </a:r>
            <a:br>
              <a:rPr baseline="0"/>
            </a:br>
            <a:r>
              <a:rPr baseline="0"/>
              <a:t>    and delight yourselves in rich food.</a:t>
            </a:r>
          </a:p>
          <a:p>
            <a:pPr marL="0" indent="0">
              <a:lnSpc>
                <a:spcPct val="100000"/>
              </a:lnSpc>
              <a:buSzTx/>
              <a:buNone/>
              <a:defRPr baseline="30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t>Isaiah 55:1-2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838200" y="601882"/>
            <a:ext cx="10515600" cy="557508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buSzTx/>
              <a:buNone/>
              <a:defRPr baseline="30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rPr baseline="0"/>
              <a:t>“Seek the Lord while he may be found;</a:t>
            </a:r>
            <a:br>
              <a:rPr baseline="0"/>
            </a:br>
            <a:r>
              <a:rPr baseline="0"/>
              <a:t>    call upon him while he is near;</a:t>
            </a:r>
            <a:br>
              <a:rPr baseline="0"/>
            </a:br>
            <a:r>
              <a:rPr baseline="0"/>
              <a:t>let the wicked forsake his way,</a:t>
            </a:r>
            <a:br>
              <a:rPr baseline="0"/>
            </a:br>
            <a:r>
              <a:rPr baseline="0"/>
              <a:t>    and the unrighteous man his thoughts;</a:t>
            </a:r>
            <a:br>
              <a:rPr baseline="0"/>
            </a:br>
            <a:r>
              <a:rPr baseline="0"/>
              <a:t>let him return to the Lord, that he may have compassion on him,</a:t>
            </a:r>
            <a:br>
              <a:rPr baseline="0"/>
            </a:br>
            <a:r>
              <a:rPr baseline="0"/>
              <a:t>    and to our God, for he will abundantly pardon.</a:t>
            </a:r>
          </a:p>
          <a:p>
            <a:pPr marL="0" indent="0">
              <a:lnSpc>
                <a:spcPct val="100000"/>
              </a:lnSpc>
              <a:buSzTx/>
              <a:buNone/>
              <a:defRPr baseline="30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t>Isaiah 55:6-7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838200" y="601882"/>
            <a:ext cx="10515600" cy="557508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buSzTx/>
              <a:buNone/>
              <a:defRPr baseline="30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rPr baseline="0"/>
              <a:t>Now may the God of peace himself sanctify you completely, and may your whole spirit and soul and body be kept blameless at the coming of our Lord Jesus Christ.</a:t>
            </a:r>
          </a:p>
          <a:p>
            <a:pPr marL="0" indent="0">
              <a:lnSpc>
                <a:spcPct val="100000"/>
              </a:lnSpc>
              <a:buSzTx/>
              <a:buNone/>
              <a:defRPr sz="18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t>1 Thessalonians 5:23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838200" y="601882"/>
            <a:ext cx="10515600" cy="557508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buSzTx/>
              <a:buNone/>
              <a:defRPr sz="3600">
                <a:solidFill>
                  <a:srgbClr val="FFFFFF"/>
                </a:solidFill>
                <a:latin typeface="CMG Sans BoldCAPS"/>
                <a:ea typeface="CMG Sans BoldCAPS"/>
                <a:cs typeface="CMG Sans BoldCAPS"/>
                <a:sym typeface="CMG Sans BoldCAPS"/>
              </a:defRPr>
            </a:pPr>
            <a:r>
              <a:t>Spiritual Wellbeing</a:t>
            </a:r>
          </a:p>
          <a:p>
            <a:pPr marL="0" indent="0">
              <a:lnSpc>
                <a:spcPct val="100000"/>
              </a:lnSpc>
              <a:buSzTx/>
              <a:buNone/>
              <a:defRPr sz="3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t>“…the soul is so constituted that it craves fulfilment from things outside itself and will embrace earthly joys for satisfaction when it cannot reach spiritual ones.” John Flavel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838200" y="601882"/>
            <a:ext cx="10515600" cy="557508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buSzTx/>
              <a:buNone/>
              <a:defRPr baseline="30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rPr baseline="0" dirty="0"/>
              <a:t>Psalm 63 </a:t>
            </a:r>
          </a:p>
          <a:p>
            <a:pPr marL="0" indent="0">
              <a:lnSpc>
                <a:spcPct val="100000"/>
              </a:lnSpc>
              <a:buSzTx/>
              <a:buNone/>
              <a:defRPr baseline="30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rPr baseline="0" dirty="0"/>
              <a:t>A Psalm of David, when he was in the wilderness of Judah.</a:t>
            </a:r>
          </a:p>
          <a:p>
            <a:pPr marL="0" indent="0">
              <a:lnSpc>
                <a:spcPct val="100000"/>
              </a:lnSpc>
              <a:buSzTx/>
              <a:buNone/>
              <a:defRPr baseline="30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rPr baseline="0" dirty="0"/>
              <a:t>O God, you are my God; earnestly I seek you;</a:t>
            </a:r>
            <a:br>
              <a:rPr baseline="0" dirty="0"/>
            </a:br>
            <a:r>
              <a:rPr baseline="0" dirty="0"/>
              <a:t>    my soul thirsts for you;</a:t>
            </a:r>
            <a:br>
              <a:rPr baseline="0" dirty="0"/>
            </a:br>
            <a:r>
              <a:rPr baseline="0" dirty="0"/>
              <a:t>my flesh faints for you,</a:t>
            </a:r>
            <a:br>
              <a:rPr baseline="0" dirty="0"/>
            </a:br>
            <a:r>
              <a:rPr baseline="0" dirty="0"/>
              <a:t>    as in a dry and weary land where there is no water.</a:t>
            </a:r>
            <a:br>
              <a:rPr baseline="0" dirty="0"/>
            </a:br>
            <a:r>
              <a:rPr baseline="0" dirty="0"/>
              <a:t>So I have looked upon you in the sanctuary,</a:t>
            </a:r>
            <a:br>
              <a:rPr baseline="0" dirty="0"/>
            </a:br>
            <a:r>
              <a:rPr baseline="0" dirty="0"/>
              <a:t>    beholding your power and glory.</a:t>
            </a:r>
            <a:br>
              <a:rPr baseline="0" dirty="0"/>
            </a:br>
            <a:r>
              <a:rPr baseline="0" dirty="0"/>
              <a:t>Because your steadfast love is better than life,</a:t>
            </a:r>
            <a:br>
              <a:rPr baseline="0" dirty="0"/>
            </a:br>
            <a:r>
              <a:rPr baseline="0" dirty="0"/>
              <a:t>    my lips will praise you.</a:t>
            </a:r>
            <a:br>
              <a:rPr baseline="0" dirty="0"/>
            </a:br>
            <a:r>
              <a:rPr baseline="0" dirty="0"/>
              <a:t>So I will bless you as long as I live;</a:t>
            </a:r>
            <a:br>
              <a:rPr baseline="0" dirty="0"/>
            </a:br>
            <a:r>
              <a:rPr baseline="0" dirty="0"/>
              <a:t>    in your name I will lift up my hands.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838200" y="601882"/>
            <a:ext cx="10515600" cy="5575081"/>
          </a:xfrm>
          <a:prstGeom prst="rect">
            <a:avLst/>
          </a:prstGeom>
        </p:spPr>
        <p:txBody>
          <a:bodyPr/>
          <a:lstStyle/>
          <a:p>
            <a:pPr marL="0" indent="0" defTabSz="777240">
              <a:lnSpc>
                <a:spcPct val="100000"/>
              </a:lnSpc>
              <a:spcBef>
                <a:spcPts val="800"/>
              </a:spcBef>
              <a:buSzTx/>
              <a:buNone/>
              <a:defRPr sz="2380" baseline="29647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rPr baseline="0"/>
              <a:t>My soul will be satisfied as with fat and rich food,</a:t>
            </a:r>
            <a:br>
              <a:rPr baseline="0"/>
            </a:br>
            <a:r>
              <a:rPr baseline="0"/>
              <a:t>    and my mouth will praise you with joyful lips,</a:t>
            </a:r>
            <a:br>
              <a:rPr baseline="0"/>
            </a:br>
            <a:r>
              <a:rPr baseline="0"/>
              <a:t>when I remember you upon my bed,</a:t>
            </a:r>
            <a:br>
              <a:rPr baseline="0"/>
            </a:br>
            <a:r>
              <a:rPr baseline="0"/>
              <a:t>    and meditate on you in the watches of the night;</a:t>
            </a:r>
            <a:br>
              <a:rPr baseline="0"/>
            </a:br>
            <a:r>
              <a:rPr baseline="0"/>
              <a:t>for you have been my help,</a:t>
            </a:r>
            <a:br>
              <a:rPr baseline="0"/>
            </a:br>
            <a:r>
              <a:rPr baseline="0"/>
              <a:t>    and in the shadow of your wings I will sing for joy.</a:t>
            </a:r>
            <a:br>
              <a:rPr baseline="0"/>
            </a:br>
            <a:r>
              <a:rPr baseline="0"/>
              <a:t>My soul clings to you;</a:t>
            </a:r>
            <a:br>
              <a:rPr baseline="0"/>
            </a:br>
            <a:r>
              <a:rPr baseline="0"/>
              <a:t>    your right hand upholds me.</a:t>
            </a:r>
            <a:br>
              <a:rPr baseline="0"/>
            </a:br>
            <a:r>
              <a:rPr baseline="0"/>
              <a:t>But those who seek to destroy my life</a:t>
            </a:r>
            <a:br>
              <a:rPr baseline="0"/>
            </a:br>
            <a:r>
              <a:rPr baseline="0"/>
              <a:t>    shall go down into the depths of the earth;</a:t>
            </a:r>
            <a:br>
              <a:rPr baseline="0"/>
            </a:br>
            <a:r>
              <a:rPr baseline="0"/>
              <a:t>they shall be given over to the power of the sword;</a:t>
            </a:r>
            <a:br>
              <a:rPr baseline="0"/>
            </a:br>
            <a:r>
              <a:rPr baseline="0"/>
              <a:t>    they shall be a portion for jackals.</a:t>
            </a:r>
            <a:br>
              <a:rPr baseline="0"/>
            </a:br>
            <a:r>
              <a:rPr baseline="0"/>
              <a:t>But the king shall rejoice in God;</a:t>
            </a:r>
            <a:br>
              <a:rPr baseline="0"/>
            </a:br>
            <a:r>
              <a:rPr baseline="0"/>
              <a:t>    all who swear by him shall exult,</a:t>
            </a:r>
            <a:br>
              <a:rPr baseline="0"/>
            </a:br>
            <a:r>
              <a:rPr baseline="0"/>
              <a:t>    for the mouths of liars will be stopped.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838200" y="601882"/>
            <a:ext cx="10515600" cy="557508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buSzTx/>
              <a:buNone/>
              <a:defRPr sz="3600">
                <a:solidFill>
                  <a:srgbClr val="FFFFFF"/>
                </a:solidFill>
                <a:latin typeface="CMG Sans BoldCAPS"/>
                <a:ea typeface="CMG Sans BoldCAPS"/>
                <a:cs typeface="CMG Sans BoldCAPS"/>
                <a:sym typeface="CMG Sans BoldCAPS"/>
              </a:defRPr>
            </a:pPr>
            <a:r>
              <a:t>Spiritual Wellbeing</a:t>
            </a:r>
          </a:p>
          <a:p>
            <a:pPr marL="0" indent="0">
              <a:lnSpc>
                <a:spcPct val="100000"/>
              </a:lnSpc>
              <a:buSzTx/>
              <a:buNone/>
              <a:defRPr sz="3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endParaRPr/>
          </a:p>
          <a:p>
            <a:pPr marL="0" indent="0">
              <a:lnSpc>
                <a:spcPct val="100000"/>
              </a:lnSpc>
              <a:buSzTx/>
              <a:buNone/>
              <a:defRPr sz="3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t>1) Acknowledge that this world is a “dry and weary land”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838200" y="601882"/>
            <a:ext cx="10515600" cy="557508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buSzTx/>
              <a:buNone/>
              <a:defRPr sz="3600">
                <a:solidFill>
                  <a:srgbClr val="FFFFFF"/>
                </a:solidFill>
                <a:latin typeface="CMG Sans BoldCAPS"/>
                <a:ea typeface="CMG Sans BoldCAPS"/>
                <a:cs typeface="CMG Sans BoldCAPS"/>
                <a:sym typeface="CMG Sans BoldCAPS"/>
              </a:defRPr>
            </a:pPr>
            <a:r>
              <a:t>Spiritual Wellbeing</a:t>
            </a:r>
          </a:p>
          <a:p>
            <a:pPr marL="0" indent="0">
              <a:lnSpc>
                <a:spcPct val="100000"/>
              </a:lnSpc>
              <a:buSzTx/>
              <a:buNone/>
              <a:defRPr sz="3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endParaRPr/>
          </a:p>
          <a:p>
            <a:pPr marL="0" indent="0">
              <a:lnSpc>
                <a:spcPct val="100000"/>
              </a:lnSpc>
              <a:buSzTx/>
              <a:buNone/>
              <a:defRPr sz="3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t>1) Acknowledge that this world is a “dry and weary land”</a:t>
            </a:r>
          </a:p>
          <a:p>
            <a:pPr marL="0" indent="0">
              <a:lnSpc>
                <a:spcPct val="100000"/>
              </a:lnSpc>
              <a:buSzTx/>
              <a:buNone/>
              <a:defRPr sz="3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endParaRPr/>
          </a:p>
          <a:p>
            <a:pPr marL="0" indent="0">
              <a:lnSpc>
                <a:spcPct val="100000"/>
              </a:lnSpc>
              <a:buSzTx/>
              <a:buNone/>
              <a:defRPr sz="3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t>2) Don’t just “do church”, seek God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838200" y="601882"/>
            <a:ext cx="10515600" cy="557508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buSzTx/>
              <a:buNone/>
              <a:defRPr sz="3600">
                <a:solidFill>
                  <a:srgbClr val="FFFFFF"/>
                </a:solidFill>
                <a:latin typeface="CMG Sans BoldCAPS"/>
                <a:ea typeface="CMG Sans BoldCAPS"/>
                <a:cs typeface="CMG Sans BoldCAPS"/>
                <a:sym typeface="CMG Sans BoldCAPS"/>
              </a:defRPr>
            </a:pPr>
            <a:r>
              <a:t>Spiritual Wellbeing</a:t>
            </a:r>
          </a:p>
          <a:p>
            <a:pPr marL="0" indent="0">
              <a:lnSpc>
                <a:spcPct val="100000"/>
              </a:lnSpc>
              <a:buSzTx/>
              <a:buNone/>
              <a:defRPr sz="3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endParaRPr/>
          </a:p>
          <a:p>
            <a:pPr marL="0" indent="0">
              <a:lnSpc>
                <a:spcPct val="100000"/>
              </a:lnSpc>
              <a:buSzTx/>
              <a:buNone/>
              <a:defRPr sz="3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t>1) Acknowledge that this world is a “dry and weary land”</a:t>
            </a:r>
          </a:p>
          <a:p>
            <a:pPr marL="0" indent="0">
              <a:lnSpc>
                <a:spcPct val="100000"/>
              </a:lnSpc>
              <a:buSzTx/>
              <a:buNone/>
              <a:defRPr sz="3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endParaRPr/>
          </a:p>
          <a:p>
            <a:pPr marL="0" indent="0">
              <a:lnSpc>
                <a:spcPct val="100000"/>
              </a:lnSpc>
              <a:buSzTx/>
              <a:buNone/>
              <a:defRPr sz="3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t>2) Don’t just “do church”, seek God</a:t>
            </a:r>
          </a:p>
          <a:p>
            <a:pPr marL="0" indent="0">
              <a:lnSpc>
                <a:spcPct val="100000"/>
              </a:lnSpc>
              <a:buSzTx/>
              <a:buNone/>
              <a:defRPr sz="3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endParaRPr/>
          </a:p>
          <a:p>
            <a:pPr marL="0" indent="0">
              <a:lnSpc>
                <a:spcPct val="100000"/>
              </a:lnSpc>
              <a:buSzTx/>
              <a:buNone/>
              <a:defRPr sz="3000">
                <a:solidFill>
                  <a:srgbClr val="FFFFFF"/>
                </a:solidFill>
                <a:latin typeface="CMG Sans Medium"/>
                <a:ea typeface="CMG Sans Medium"/>
                <a:cs typeface="CMG Sans Medium"/>
                <a:sym typeface="CMG Sans Medium"/>
              </a:defRPr>
            </a:pPr>
            <a:r>
              <a:t>3) Cling to God at all times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646</Words>
  <Application>Microsoft Macintosh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CMG Sans BoldCAPS</vt:lpstr>
      <vt:lpstr>CMG Sans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2022-02-04T09:02:04Z</dcterms:modified>
</cp:coreProperties>
</file>