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60" r:id="rId3"/>
    <p:sldId id="300" r:id="rId4"/>
    <p:sldId id="301" r:id="rId5"/>
    <p:sldId id="302" r:id="rId6"/>
    <p:sldId id="262" r:id="rId7"/>
    <p:sldId id="303" r:id="rId8"/>
    <p:sldId id="299" r:id="rId9"/>
    <p:sldId id="304" r:id="rId10"/>
    <p:sldId id="306" r:id="rId11"/>
    <p:sldId id="305" r:id="rId12"/>
    <p:sldId id="309" r:id="rId13"/>
    <p:sldId id="310" r:id="rId14"/>
    <p:sldId id="307" r:id="rId15"/>
    <p:sldId id="311" r:id="rId16"/>
    <p:sldId id="308" r:id="rId17"/>
    <p:sldId id="312" r:id="rId18"/>
    <p:sldId id="314" r:id="rId19"/>
    <p:sldId id="313" r:id="rId20"/>
    <p:sldId id="263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66"/>
    <a:srgbClr val="31F468"/>
    <a:srgbClr val="E9E2DC"/>
    <a:srgbClr val="6AC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E87-D331-974F-BA7E-4A1091B6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E510-62A7-6D44-9B3E-83688049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AC3-4657-7944-815D-8B8D19E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2B43-B768-6D45-A0DE-8D2FA9F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DBD6-1898-A145-A2C1-28C51EC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F35-2FA5-7048-AEDC-0B5A5C3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9669-579D-2C42-90B9-6876DA12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597A-D3E3-414B-B3F5-2DE4F5F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D693-03E6-4946-A7F1-6B85467A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DF2B-D76A-F84B-A017-B161C3E3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BD73F-7847-074C-B66B-923AABA2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7CB6D-6D8F-1B4C-B856-174FA699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603-4168-B143-8F5E-7DE9FC6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08C4-6FDD-634F-99FE-D24BC561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3D85-CA64-EA40-AB94-00789FD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3D6-9531-434E-A909-5080BF7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4A6F-FD86-7B4F-8137-4ECBD2C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2B7-3425-794E-A147-43605E4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C1D-70FB-8E4A-989C-49E57B50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1360-1876-7F42-8CFB-CA39D63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B4A-7465-344C-9912-C1339DC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C634-FD58-854A-92AC-9037749A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5499-0F0E-A843-A049-00030FF4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C9D-761E-F943-AB74-C62EDC3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E752-DC10-DD4D-951D-C0060AA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8C3-3034-C345-868C-86E8751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6DC-FE05-A248-8F95-FFE09C3F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8C27-2525-AA4A-B670-A0205F13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F9B8-8852-4440-A9D9-73D93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0556-DE4F-4344-B44D-59AAA88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8BC3-E9EA-914F-AF17-12F27AE2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F69C-F58D-3A4B-BB5D-5F92BACA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ED8C-726A-A347-8197-C8DC0223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8CE-5C13-A040-8703-0E25FC0D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D611-8F74-0647-982E-27D892ED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AF4CC-20CA-414F-951D-251B04D5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6A21-4BEE-B945-A61F-D8E37D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0A71-8D37-D141-B34B-BAD96BC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C810C-E790-544E-8E21-4A9AF378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7B1-EC34-AE44-9D0B-67490A3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DC5E-BEED-EA44-86E1-B979AEFD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F273-35B5-724F-A30C-BE68643C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9C0B-94AD-A648-91D2-129C03BC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87C10-A6CB-AE4F-85B3-DC282B1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7F97A-2795-534A-9EA2-0DF4A0D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C41E-EA37-384C-8792-80156C4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4516-5638-FB4A-8765-520352B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13C-DB42-9744-A61A-686B6CC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C994-2714-1545-8B5E-C3E8DB08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5626-6B0E-4B40-BC9E-43EA9B5F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56-031D-E340-A692-F0AF9D3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C1F0-D16F-A449-88D2-C867B9B1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3D97-81F2-8248-966E-6C47B76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716-5CE1-8A47-9D37-328FA913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7E57-971B-DB44-B1DC-5BAD80D8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1A0-2460-734B-B19B-8AF2D3F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A0E2-2041-2F4B-BA28-A6F3F57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B299-9A2A-624B-B4C7-3AB71D5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84049-2DE5-5248-8A0C-E2EFD859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BB36-853E-964B-B207-C38316CC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3B7-7218-2445-A3AA-90060BB52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DB69-935C-ED48-8F76-23F09DAC02F8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B17C-4E5A-F445-A40F-7EAA3086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293A-68D3-4D4E-9CAE-2837A17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76122-D7BD-D940-98B5-672A07B2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7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B47EF1-3BCC-0540-B4DF-86A4DF9D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FF5B66"/>
                </a:solidFill>
                <a:latin typeface="CMG Sans" pitchFamily="2" charset="77"/>
              </a:rPr>
              <a:t>LOOK </a:t>
            </a:r>
            <a:r>
              <a:rPr lang="en-GB" sz="4000" b="1" u="sng" dirty="0">
                <a:solidFill>
                  <a:srgbClr val="FF5B66"/>
                </a:solidFill>
                <a:latin typeface="CMG Sans" pitchFamily="2" charset="77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22057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B47EF1-3BCC-0540-B4DF-86A4DF9D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FF5B66"/>
                </a:solidFill>
                <a:latin typeface="CMG Sans" pitchFamily="2" charset="77"/>
              </a:rPr>
              <a:t>LOOK </a:t>
            </a:r>
            <a:r>
              <a:rPr lang="en-GB" sz="4000" b="1" u="sng" dirty="0">
                <a:solidFill>
                  <a:srgbClr val="FF5B66"/>
                </a:solidFill>
                <a:latin typeface="CMG Sans" pitchFamily="2" charset="77"/>
              </a:rPr>
              <a:t>IN</a:t>
            </a:r>
            <a:r>
              <a:rPr lang="en-GB" sz="4000" b="1" dirty="0">
                <a:solidFill>
                  <a:srgbClr val="FF5B66"/>
                </a:solidFill>
                <a:latin typeface="CMG Sans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FF5B66"/>
                </a:solidFill>
                <a:latin typeface="CMG Sans" pitchFamily="2" charset="77"/>
              </a:rPr>
              <a:t>(beneath the surface</a:t>
            </a:r>
            <a:r>
              <a:rPr lang="en-GB" sz="2400" b="1" dirty="0">
                <a:solidFill>
                  <a:srgbClr val="FF5B66"/>
                </a:solidFill>
                <a:latin typeface="CMG Sans" pitchFamily="2" charset="77"/>
              </a:rPr>
              <a:t>)</a:t>
            </a:r>
            <a:endParaRPr lang="en-GB" sz="2400" b="1" u="sng" dirty="0">
              <a:solidFill>
                <a:srgbClr val="FF5B66"/>
              </a:solidFill>
              <a:latin typeface="CMG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4000" b="1" dirty="0">
              <a:solidFill>
                <a:schemeClr val="bg1"/>
              </a:solidFill>
              <a:latin typeface="CMG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Two key questions;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b="1" dirty="0">
                <a:solidFill>
                  <a:schemeClr val="bg1"/>
                </a:solidFill>
                <a:latin typeface="CMG Sans" pitchFamily="2" charset="77"/>
              </a:rPr>
              <a:t> </a:t>
            </a:r>
            <a:r>
              <a:rPr lang="en-GB" sz="3200" b="1" dirty="0">
                <a:solidFill>
                  <a:srgbClr val="31F468"/>
                </a:solidFill>
                <a:latin typeface="CMG Sans" pitchFamily="2" charset="77"/>
              </a:rPr>
              <a:t>WHAT</a:t>
            </a:r>
            <a:r>
              <a:rPr lang="en-GB" sz="3200" b="1" dirty="0">
                <a:solidFill>
                  <a:schemeClr val="bg1"/>
                </a:solidFill>
                <a:latin typeface="CMG Sans" pitchFamily="2" charset="77"/>
              </a:rPr>
              <a:t> am I feeling/going on?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b="1" dirty="0">
                <a:solidFill>
                  <a:schemeClr val="bg1"/>
                </a:solidFill>
                <a:latin typeface="CMG Sans" pitchFamily="2" charset="77"/>
              </a:rPr>
              <a:t> </a:t>
            </a:r>
            <a:r>
              <a:rPr lang="en-GB" sz="3200" b="1" dirty="0">
                <a:solidFill>
                  <a:srgbClr val="31F468"/>
                </a:solidFill>
                <a:latin typeface="CMG Sans" pitchFamily="2" charset="77"/>
              </a:rPr>
              <a:t>WHY</a:t>
            </a:r>
            <a:r>
              <a:rPr lang="en-GB" sz="3200" b="1" dirty="0">
                <a:solidFill>
                  <a:schemeClr val="bg1"/>
                </a:solidFill>
                <a:latin typeface="CMG Sans" pitchFamily="2" charset="77"/>
              </a:rPr>
              <a:t> am I feeling this?</a:t>
            </a:r>
          </a:p>
        </p:txBody>
      </p:sp>
    </p:spTree>
    <p:extLst>
      <p:ext uri="{BB962C8B-B14F-4D97-AF65-F5344CB8AC3E}">
        <p14:creationId xmlns:p14="http://schemas.microsoft.com/office/powerpoint/2010/main" val="173218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CMG Sans Medium" pitchFamily="2" charset="77"/>
              </a:rPr>
              <a:t>6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 Now these things took place as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examples for us, 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that we might not desire evil as they did… </a:t>
            </a:r>
            <a:r>
              <a:rPr lang="en-GB" sz="3200" baseline="30000" dirty="0">
                <a:solidFill>
                  <a:schemeClr val="bg1"/>
                </a:solidFill>
                <a:latin typeface="CMG Sans Medium" pitchFamily="2" charset="77"/>
              </a:rPr>
              <a:t>11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 Now these things happened to them as an example, but they were written down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for our instruction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Corinthians 10:6,11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537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B47EF1-3BCC-0540-B4DF-86A4DF9D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b="1" dirty="0">
                <a:solidFill>
                  <a:srgbClr val="FF5B66"/>
                </a:solidFill>
                <a:latin typeface="CMG Sans" pitchFamily="2" charset="77"/>
              </a:rPr>
              <a:t>LOOK </a:t>
            </a:r>
            <a:r>
              <a:rPr lang="en-GB" sz="4400" b="1" u="sng" dirty="0">
                <a:solidFill>
                  <a:srgbClr val="FF5B66"/>
                </a:solidFill>
                <a:latin typeface="CMG Sans" pitchFamily="2" charset="77"/>
              </a:rPr>
              <a:t>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FF5B66"/>
                </a:solidFill>
                <a:latin typeface="CMG Sans" pitchFamily="2" charset="77"/>
              </a:rPr>
              <a:t>(beneath the surface)</a:t>
            </a:r>
            <a:endParaRPr lang="en-GB" sz="2000" b="1" u="sng" dirty="0">
              <a:solidFill>
                <a:srgbClr val="FF5B66"/>
              </a:solidFill>
              <a:latin typeface="CMG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4000" b="1" dirty="0">
              <a:solidFill>
                <a:schemeClr val="bg1"/>
              </a:solidFill>
              <a:latin typeface="CMG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/>
                </a:solidFill>
                <a:latin typeface="CMG Sans" pitchFamily="2" charset="77"/>
              </a:rPr>
              <a:t>Two key questions;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 </a:t>
            </a:r>
            <a:r>
              <a:rPr lang="en-GB" sz="3600" b="1" dirty="0">
                <a:solidFill>
                  <a:srgbClr val="31F468"/>
                </a:solidFill>
                <a:latin typeface="CMG Sans" pitchFamily="2" charset="77"/>
              </a:rPr>
              <a:t>WHAT</a:t>
            </a: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 am I feeling/going on?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 </a:t>
            </a:r>
            <a:r>
              <a:rPr lang="en-GB" sz="3600" b="1" dirty="0">
                <a:solidFill>
                  <a:srgbClr val="31F468"/>
                </a:solidFill>
                <a:latin typeface="CMG Sans" pitchFamily="2" charset="77"/>
              </a:rPr>
              <a:t>WHY</a:t>
            </a: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 am I feeling this?</a:t>
            </a:r>
          </a:p>
        </p:txBody>
      </p:sp>
    </p:spTree>
    <p:extLst>
      <p:ext uri="{BB962C8B-B14F-4D97-AF65-F5344CB8AC3E}">
        <p14:creationId xmlns:p14="http://schemas.microsoft.com/office/powerpoint/2010/main" val="3445888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B47EF1-3BCC-0540-B4DF-86A4DF9D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>
                    <a:lumMod val="75000"/>
                  </a:schemeClr>
                </a:solidFill>
                <a:latin typeface="CMG Sans" pitchFamily="2" charset="77"/>
              </a:rPr>
              <a:t>LOOK IN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FF5B66"/>
                </a:solidFill>
                <a:latin typeface="CMG Sans" pitchFamily="2" charset="77"/>
              </a:rPr>
              <a:t>LOOK  OUT (AROUND)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>
                    <a:lumMod val="75000"/>
                  </a:schemeClr>
                </a:solidFill>
                <a:latin typeface="CMG Sans" pitchFamily="2" charset="77"/>
              </a:rPr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80722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B47EF1-3BCC-0540-B4DF-86A4DF9D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FF5B66"/>
                </a:solidFill>
                <a:latin typeface="CMG Sans" pitchFamily="2" charset="77"/>
              </a:rPr>
              <a:t>LOOK </a:t>
            </a:r>
            <a:r>
              <a:rPr lang="en-GB" sz="4000" b="1" u="sng" dirty="0">
                <a:solidFill>
                  <a:srgbClr val="FF5B66"/>
                </a:solidFill>
                <a:latin typeface="CMG Sans" pitchFamily="2" charset="77"/>
              </a:rPr>
              <a:t>OUT/AROUND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000" b="1" dirty="0">
              <a:solidFill>
                <a:schemeClr val="bg1"/>
              </a:solidFill>
              <a:latin typeface="CMG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31F468"/>
                </a:solidFill>
                <a:latin typeface="CMG Sans" pitchFamily="2" charset="77"/>
              </a:rPr>
              <a:t>INVITE</a:t>
            </a: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 &amp; </a:t>
            </a:r>
            <a:r>
              <a:rPr lang="en-GB" sz="3600" b="1" dirty="0">
                <a:solidFill>
                  <a:srgbClr val="31F468"/>
                </a:solidFill>
                <a:latin typeface="CMG Sans" pitchFamily="2" charset="77"/>
              </a:rPr>
              <a:t>INVEST</a:t>
            </a: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 in key relationships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800" b="1" i="1" dirty="0">
                <a:solidFill>
                  <a:schemeClr val="bg1"/>
                </a:solidFill>
                <a:latin typeface="CMG Sans" pitchFamily="2" charset="77"/>
              </a:rPr>
              <a:t> Permission &amp; Time</a:t>
            </a:r>
          </a:p>
        </p:txBody>
      </p:sp>
    </p:spTree>
    <p:extLst>
      <p:ext uri="{BB962C8B-B14F-4D97-AF65-F5344CB8AC3E}">
        <p14:creationId xmlns:p14="http://schemas.microsoft.com/office/powerpoint/2010/main" val="346229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B47EF1-3BCC-0540-B4DF-86A4DF9D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>
                    <a:lumMod val="75000"/>
                  </a:schemeClr>
                </a:solidFill>
                <a:latin typeface="CMG Sans" pitchFamily="2" charset="77"/>
              </a:rPr>
              <a:t>LOOK 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>
                    <a:lumMod val="75000"/>
                  </a:schemeClr>
                </a:solidFill>
                <a:latin typeface="CMG Sans" pitchFamily="2" charset="77"/>
              </a:rPr>
              <a:t>LOOK  OUT (AROUND)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FF5B66"/>
                </a:solidFill>
                <a:latin typeface="CMG Sans" pitchFamily="2" charset="77"/>
              </a:rPr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411848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CMG Sans Medium" pitchFamily="2" charset="77"/>
              </a:rPr>
              <a:t>17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 Therefore, if anyone is in Christ, he is a new creation.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The old has passed away; behold, the new has come.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2 Corinthians 5:17 (ESV)</a:t>
            </a:r>
          </a:p>
        </p:txBody>
      </p:sp>
    </p:spTree>
    <p:extLst>
      <p:ext uri="{BB962C8B-B14F-4D97-AF65-F5344CB8AC3E}">
        <p14:creationId xmlns:p14="http://schemas.microsoft.com/office/powerpoint/2010/main" val="43300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000" baseline="30000" dirty="0">
                <a:solidFill>
                  <a:schemeClr val="bg1"/>
                </a:solidFill>
                <a:latin typeface="CMG Sans Medium" pitchFamily="2" charset="77"/>
              </a:rPr>
              <a:t>17</a:t>
            </a:r>
            <a:r>
              <a:rPr lang="en-GB" sz="3000" dirty="0">
                <a:solidFill>
                  <a:schemeClr val="bg1"/>
                </a:solidFill>
                <a:latin typeface="CMG Sans Medium" pitchFamily="2" charset="77"/>
              </a:rPr>
              <a:t> If by the one man’s trespass, death reigned through that one man, how much more will those who receive the overflow of grace and the gift of righteousness </a:t>
            </a:r>
            <a:r>
              <a:rPr lang="en-GB" sz="3000" dirty="0">
                <a:solidFill>
                  <a:srgbClr val="FF5B66"/>
                </a:solidFill>
                <a:latin typeface="CMG Sans Medium" pitchFamily="2" charset="77"/>
              </a:rPr>
              <a:t>reign in life</a:t>
            </a:r>
            <a:r>
              <a:rPr lang="en-GB" sz="3000" dirty="0">
                <a:solidFill>
                  <a:schemeClr val="bg1"/>
                </a:solidFill>
                <a:latin typeface="CMG Sans Medium" pitchFamily="2" charset="77"/>
              </a:rPr>
              <a:t> through the one man, Jesus Christ.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Romans 5:17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aseline="30000" dirty="0">
              <a:solidFill>
                <a:schemeClr val="bg1"/>
              </a:solidFill>
              <a:latin typeface="CMG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000" baseline="30000" dirty="0">
                <a:solidFill>
                  <a:schemeClr val="bg1"/>
                </a:solidFill>
                <a:latin typeface="CMG Sans Medium" pitchFamily="2" charset="77"/>
              </a:rPr>
              <a:t>4 </a:t>
            </a:r>
            <a:r>
              <a:rPr lang="en-GB" sz="3000" dirty="0">
                <a:solidFill>
                  <a:schemeClr val="bg1"/>
                </a:solidFill>
                <a:latin typeface="CMG Sans Medium" pitchFamily="2" charset="77"/>
              </a:rPr>
              <a:t>Therefore we were buried with him by baptism into death, in order that, just as Christ was raised from the dead by the glory of the Father, so </a:t>
            </a:r>
            <a:r>
              <a:rPr lang="en-GB" sz="3000" dirty="0">
                <a:solidFill>
                  <a:srgbClr val="FF5B66"/>
                </a:solidFill>
                <a:latin typeface="CMG Sans Medium" pitchFamily="2" charset="77"/>
              </a:rPr>
              <a:t>we too may walk in newness of life</a:t>
            </a:r>
            <a:r>
              <a:rPr lang="en-GB" sz="3000" dirty="0">
                <a:solidFill>
                  <a:schemeClr val="bg1"/>
                </a:solidFill>
                <a:latin typeface="CMG Sans Medium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Romans 6:4 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bg1"/>
              </a:solidFill>
              <a:latin typeface="CMG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453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CMG Sans Medium" pitchFamily="2" charset="77"/>
              </a:rPr>
              <a:t>13 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Now may the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God of hope 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fill you with all joy and peace as you believe so that you may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overflow with hope by the power of the Holy Spirit.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Romans 15:13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bg1"/>
              </a:solidFill>
              <a:latin typeface="CMG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3339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BD286-7CAA-134A-94D5-8E9968C1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3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CMG Sans Medium" pitchFamily="2" charset="77"/>
              </a:rPr>
              <a:t>6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 do not be anxious about anything, but in everything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by prayer and supplication with </a:t>
            </a:r>
            <a:r>
              <a:rPr lang="en-GB" sz="3200" b="1" u="sng" dirty="0">
                <a:solidFill>
                  <a:srgbClr val="FF5B66"/>
                </a:solidFill>
                <a:latin typeface="CMG Sans Medium" pitchFamily="2" charset="77"/>
              </a:rPr>
              <a:t>thanksgiving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let your requests be made known to God. </a:t>
            </a:r>
            <a:r>
              <a:rPr lang="en-GB" sz="3200" baseline="30000" dirty="0">
                <a:solidFill>
                  <a:schemeClr val="bg1"/>
                </a:solidFill>
                <a:latin typeface="CMG Sans Medium" pitchFamily="2" charset="77"/>
              </a:rPr>
              <a:t>7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 And 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the peace of God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, which surpasses all understanding, </a:t>
            </a:r>
            <a:r>
              <a:rPr lang="en-GB" sz="3200" b="1" u="sng" dirty="0">
                <a:solidFill>
                  <a:srgbClr val="FF5B66"/>
                </a:solidFill>
                <a:latin typeface="CMG Sans Medium" pitchFamily="2" charset="77"/>
              </a:rPr>
              <a:t>will guard your hearts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and your minds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 in Christ Jesus.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Philippians 4:6-7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bg1"/>
              </a:solidFill>
              <a:latin typeface="CMG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527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76122-D7BD-D940-98B5-672A07B2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39682E-9990-AC44-AB3C-ECF931309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3" t="14797" r="7686" b="16266"/>
          <a:stretch/>
        </p:blipFill>
        <p:spPr>
          <a:xfrm rot="5400000">
            <a:off x="-587415" y="587415"/>
            <a:ext cx="6858000" cy="568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DB778-BE20-8C48-8318-B029D085A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8" r="6819"/>
          <a:stretch/>
        </p:blipFill>
        <p:spPr>
          <a:xfrm rot="5400000">
            <a:off x="5508585" y="174585"/>
            <a:ext cx="6858000" cy="65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91B6B2-1AF3-A848-B25E-BC9BF7ED5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26" b="13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B696CE-9D4F-1C43-9123-17AC08E19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3 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Elijah 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became afraid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and immediately 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ran for his life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. When he came to Beer-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sheba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that belonged to Judah, he left his servant there,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4 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but he went on a day’s journey into the wilderness. He sat down under a broom tree and 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prayed that he might die. He said, “I have had enough! </a:t>
            </a:r>
            <a:r>
              <a:rPr lang="en-GB" cap="small" dirty="0">
                <a:solidFill>
                  <a:srgbClr val="FF5B66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, take my life, for I’m no better than my ancestors.”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5 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he lay down and slept under the broom tree…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1 Kings 19v3-5 CSB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408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B696CE-9D4F-1C43-9123-17AC08E19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A3EC72-D614-FE41-A55C-62D6D2E5D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B47EF1-3BCC-0540-B4DF-86A4DF9D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/>
                </a:solidFill>
                <a:latin typeface="CMG Sans" pitchFamily="2" charset="77"/>
              </a:rPr>
              <a:t>Look IN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/>
                </a:solidFill>
                <a:latin typeface="CMG Sans" pitchFamily="2" charset="77"/>
              </a:rPr>
              <a:t>Look  OUT</a:t>
            </a:r>
            <a:endParaRPr lang="en-GB" sz="3200" b="1" dirty="0">
              <a:solidFill>
                <a:schemeClr val="bg1"/>
              </a:solidFill>
              <a:latin typeface="CMG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/>
                </a:solidFill>
                <a:latin typeface="CMG Sans" pitchFamily="2" charset="77"/>
              </a:rPr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69234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472</Words>
  <Application>Microsoft Macintosh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CMG Sans</vt:lpstr>
      <vt:lpstr>CMG Sans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60</cp:revision>
  <dcterms:created xsi:type="dcterms:W3CDTF">2021-12-01T10:06:37Z</dcterms:created>
  <dcterms:modified xsi:type="dcterms:W3CDTF">2022-01-23T17:26:30Z</dcterms:modified>
</cp:coreProperties>
</file>