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2" r:id="rId3"/>
    <p:sldId id="299" r:id="rId4"/>
    <p:sldId id="305" r:id="rId5"/>
    <p:sldId id="309" r:id="rId6"/>
    <p:sldId id="306" r:id="rId7"/>
    <p:sldId id="311" r:id="rId8"/>
    <p:sldId id="312" r:id="rId9"/>
    <p:sldId id="310" r:id="rId10"/>
    <p:sldId id="308" r:id="rId11"/>
    <p:sldId id="313" r:id="rId12"/>
    <p:sldId id="314" r:id="rId13"/>
    <p:sldId id="315" r:id="rId14"/>
    <p:sldId id="316" r:id="rId15"/>
    <p:sldId id="317" r:id="rId16"/>
    <p:sldId id="318" r:id="rId17"/>
    <p:sldId id="319" r:id="rId18"/>
    <p:sldId id="320" r:id="rId19"/>
    <p:sldId id="30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434"/>
    <a:srgbClr val="3E5C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66F28B-AAF4-4B1A-8AEC-3F9E0E45D598}" v="708" dt="2020-11-24T14:36:41.1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71"/>
    <p:restoredTop sz="94624"/>
  </p:normalViewPr>
  <p:slideViewPr>
    <p:cSldViewPr snapToGrid="0" snapToObjects="1">
      <p:cViewPr varScale="1">
        <p:scale>
          <a:sx n="86" d="100"/>
          <a:sy n="86" d="100"/>
        </p:scale>
        <p:origin x="240" y="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er, Ben" userId="6CAUZz9F5XxW3c+kIcgcYWyTI1GbaewB76D/JJrwrjc=" providerId="None" clId="Web-{5266F28B-AAF4-4B1A-8AEC-3F9E0E45D598}"/>
    <pc:docChg chg="addSld delSld modSld sldOrd">
      <pc:chgData name="Parker, Ben" userId="6CAUZz9F5XxW3c+kIcgcYWyTI1GbaewB76D/JJrwrjc=" providerId="None" clId="Web-{5266F28B-AAF4-4B1A-8AEC-3F9E0E45D598}" dt="2020-11-24T14:36:41.114" v="715" actId="20577"/>
      <pc:docMkLst>
        <pc:docMk/>
      </pc:docMkLst>
      <pc:sldChg chg="ord">
        <pc:chgData name="Parker, Ben" userId="6CAUZz9F5XxW3c+kIcgcYWyTI1GbaewB76D/JJrwrjc=" providerId="None" clId="Web-{5266F28B-AAF4-4B1A-8AEC-3F9E0E45D598}" dt="2020-11-24T10:14:36.243" v="13"/>
        <pc:sldMkLst>
          <pc:docMk/>
          <pc:sldMk cId="833202478" sldId="261"/>
        </pc:sldMkLst>
      </pc:sldChg>
      <pc:sldChg chg="del">
        <pc:chgData name="Parker, Ben" userId="6CAUZz9F5XxW3c+kIcgcYWyTI1GbaewB76D/JJrwrjc=" providerId="None" clId="Web-{5266F28B-AAF4-4B1A-8AEC-3F9E0E45D598}" dt="2020-11-24T10:02:22.611" v="6"/>
        <pc:sldMkLst>
          <pc:docMk/>
          <pc:sldMk cId="3818083178" sldId="291"/>
        </pc:sldMkLst>
      </pc:sldChg>
      <pc:sldChg chg="del">
        <pc:chgData name="Parker, Ben" userId="6CAUZz9F5XxW3c+kIcgcYWyTI1GbaewB76D/JJrwrjc=" providerId="None" clId="Web-{5266F28B-AAF4-4B1A-8AEC-3F9E0E45D598}" dt="2020-11-24T10:02:28.642" v="8"/>
        <pc:sldMkLst>
          <pc:docMk/>
          <pc:sldMk cId="497840215" sldId="292"/>
        </pc:sldMkLst>
      </pc:sldChg>
      <pc:sldChg chg="del">
        <pc:chgData name="Parker, Ben" userId="6CAUZz9F5XxW3c+kIcgcYWyTI1GbaewB76D/JJrwrjc=" providerId="None" clId="Web-{5266F28B-AAF4-4B1A-8AEC-3F9E0E45D598}" dt="2020-11-24T10:02:25.611" v="7"/>
        <pc:sldMkLst>
          <pc:docMk/>
          <pc:sldMk cId="340053550" sldId="295"/>
        </pc:sldMkLst>
      </pc:sldChg>
      <pc:sldChg chg="del">
        <pc:chgData name="Parker, Ben" userId="6CAUZz9F5XxW3c+kIcgcYWyTI1GbaewB76D/JJrwrjc=" providerId="None" clId="Web-{5266F28B-AAF4-4B1A-8AEC-3F9E0E45D598}" dt="2020-11-24T10:02:22.079" v="5"/>
        <pc:sldMkLst>
          <pc:docMk/>
          <pc:sldMk cId="2120408807" sldId="296"/>
        </pc:sldMkLst>
      </pc:sldChg>
      <pc:sldChg chg="addSp delSp modSp ord">
        <pc:chgData name="Parker, Ben" userId="6CAUZz9F5XxW3c+kIcgcYWyTI1GbaewB76D/JJrwrjc=" providerId="None" clId="Web-{5266F28B-AAF4-4B1A-8AEC-3F9E0E45D598}" dt="2020-11-24T14:17:35.818" v="372"/>
        <pc:sldMkLst>
          <pc:docMk/>
          <pc:sldMk cId="2490288955" sldId="297"/>
        </pc:sldMkLst>
        <pc:spChg chg="add del mod">
          <ac:chgData name="Parker, Ben" userId="6CAUZz9F5XxW3c+kIcgcYWyTI1GbaewB76D/JJrwrjc=" providerId="None" clId="Web-{5266F28B-AAF4-4B1A-8AEC-3F9E0E45D598}" dt="2020-11-24T10:15:37.229" v="46"/>
          <ac:spMkLst>
            <pc:docMk/>
            <pc:sldMk cId="2490288955" sldId="297"/>
            <ac:spMk id="2" creationId="{45005DB3-EF0E-41CC-BEBA-6363920C623A}"/>
          </ac:spMkLst>
        </pc:spChg>
        <pc:spChg chg="add mod">
          <ac:chgData name="Parker, Ben" userId="6CAUZz9F5XxW3c+kIcgcYWyTI1GbaewB76D/JJrwrjc=" providerId="None" clId="Web-{5266F28B-AAF4-4B1A-8AEC-3F9E0E45D598}" dt="2020-11-24T10:17:31.482" v="269" actId="20577"/>
          <ac:spMkLst>
            <pc:docMk/>
            <pc:sldMk cId="2490288955" sldId="297"/>
            <ac:spMk id="5" creationId="{C9A270BE-6921-4D13-92DC-51F16F592EE3}"/>
          </ac:spMkLst>
        </pc:spChg>
      </pc:sldChg>
      <pc:sldChg chg="del">
        <pc:chgData name="Parker, Ben" userId="6CAUZz9F5XxW3c+kIcgcYWyTI1GbaewB76D/JJrwrjc=" providerId="None" clId="Web-{5266F28B-AAF4-4B1A-8AEC-3F9E0E45D598}" dt="2020-11-24T10:01:21.609" v="3"/>
        <pc:sldMkLst>
          <pc:docMk/>
          <pc:sldMk cId="3276822656" sldId="298"/>
        </pc:sldMkLst>
      </pc:sldChg>
      <pc:sldChg chg="del">
        <pc:chgData name="Parker, Ben" userId="6CAUZz9F5XxW3c+kIcgcYWyTI1GbaewB76D/JJrwrjc=" providerId="None" clId="Web-{5266F28B-AAF4-4B1A-8AEC-3F9E0E45D598}" dt="2020-11-24T10:01:10.484" v="0"/>
        <pc:sldMkLst>
          <pc:docMk/>
          <pc:sldMk cId="1170810255" sldId="300"/>
        </pc:sldMkLst>
      </pc:sldChg>
      <pc:sldChg chg="del">
        <pc:chgData name="Parker, Ben" userId="6CAUZz9F5XxW3c+kIcgcYWyTI1GbaewB76D/JJrwrjc=" providerId="None" clId="Web-{5266F28B-AAF4-4B1A-8AEC-3F9E0E45D598}" dt="2020-11-24T10:01:12.187" v="1"/>
        <pc:sldMkLst>
          <pc:docMk/>
          <pc:sldMk cId="3799940933" sldId="301"/>
        </pc:sldMkLst>
      </pc:sldChg>
      <pc:sldChg chg="del">
        <pc:chgData name="Parker, Ben" userId="6CAUZz9F5XxW3c+kIcgcYWyTI1GbaewB76D/JJrwrjc=" providerId="None" clId="Web-{5266F28B-AAF4-4B1A-8AEC-3F9E0E45D598}" dt="2020-11-24T10:01:13.374" v="2"/>
        <pc:sldMkLst>
          <pc:docMk/>
          <pc:sldMk cId="141350023" sldId="302"/>
        </pc:sldMkLst>
      </pc:sldChg>
      <pc:sldChg chg="del">
        <pc:chgData name="Parker, Ben" userId="6CAUZz9F5XxW3c+kIcgcYWyTI1GbaewB76D/JJrwrjc=" providerId="None" clId="Web-{5266F28B-AAF4-4B1A-8AEC-3F9E0E45D598}" dt="2020-11-24T10:02:16.954" v="4"/>
        <pc:sldMkLst>
          <pc:docMk/>
          <pc:sldMk cId="550737557" sldId="303"/>
        </pc:sldMkLst>
      </pc:sldChg>
      <pc:sldChg chg="addSp delSp modSp">
        <pc:chgData name="Parker, Ben" userId="6CAUZz9F5XxW3c+kIcgcYWyTI1GbaewB76D/JJrwrjc=" providerId="None" clId="Web-{5266F28B-AAF4-4B1A-8AEC-3F9E0E45D598}" dt="2020-11-24T14:30:22.682" v="626" actId="20577"/>
        <pc:sldMkLst>
          <pc:docMk/>
          <pc:sldMk cId="362453683" sldId="304"/>
        </pc:sldMkLst>
        <pc:spChg chg="add del mod">
          <ac:chgData name="Parker, Ben" userId="6CAUZz9F5XxW3c+kIcgcYWyTI1GbaewB76D/JJrwrjc=" providerId="None" clId="Web-{5266F28B-AAF4-4B1A-8AEC-3F9E0E45D598}" dt="2020-11-24T14:29:33.681" v="611"/>
          <ac:spMkLst>
            <pc:docMk/>
            <pc:sldMk cId="362453683" sldId="304"/>
            <ac:spMk id="2" creationId="{4D8E5018-5F6D-400E-91C8-E4BD47825830}"/>
          </ac:spMkLst>
        </pc:spChg>
        <pc:spChg chg="add del mod">
          <ac:chgData name="Parker, Ben" userId="6CAUZz9F5XxW3c+kIcgcYWyTI1GbaewB76D/JJrwrjc=" providerId="None" clId="Web-{5266F28B-AAF4-4B1A-8AEC-3F9E0E45D598}" dt="2020-11-24T14:29:27.727" v="609"/>
          <ac:spMkLst>
            <pc:docMk/>
            <pc:sldMk cId="362453683" sldId="304"/>
            <ac:spMk id="3" creationId="{FB7F9DA1-3E8C-43C6-98A2-EC21760B84E0}"/>
          </ac:spMkLst>
        </pc:spChg>
        <pc:spChg chg="add mod">
          <ac:chgData name="Parker, Ben" userId="6CAUZz9F5XxW3c+kIcgcYWyTI1GbaewB76D/JJrwrjc=" providerId="None" clId="Web-{5266F28B-AAF4-4B1A-8AEC-3F9E0E45D598}" dt="2020-11-24T14:30:22.682" v="626" actId="20577"/>
          <ac:spMkLst>
            <pc:docMk/>
            <pc:sldMk cId="362453683" sldId="304"/>
            <ac:spMk id="7" creationId="{883340DF-D156-4E46-B75E-AC1F972C051F}"/>
          </ac:spMkLst>
        </pc:spChg>
      </pc:sldChg>
      <pc:sldChg chg="add del replId">
        <pc:chgData name="Parker, Ben" userId="6CAUZz9F5XxW3c+kIcgcYWyTI1GbaewB76D/JJrwrjc=" providerId="None" clId="Web-{5266F28B-AAF4-4B1A-8AEC-3F9E0E45D598}" dt="2020-11-24T11:26:33.346" v="271"/>
        <pc:sldMkLst>
          <pc:docMk/>
          <pc:sldMk cId="46100037" sldId="305"/>
        </pc:sldMkLst>
      </pc:sldChg>
      <pc:sldChg chg="modSp add ord replId">
        <pc:chgData name="Parker, Ben" userId="6CAUZz9F5XxW3c+kIcgcYWyTI1GbaewB76D/JJrwrjc=" providerId="None" clId="Web-{5266F28B-AAF4-4B1A-8AEC-3F9E0E45D598}" dt="2020-11-24T14:19:54.540" v="406" actId="20577"/>
        <pc:sldMkLst>
          <pc:docMk/>
          <pc:sldMk cId="1152544246" sldId="305"/>
        </pc:sldMkLst>
        <pc:spChg chg="mod">
          <ac:chgData name="Parker, Ben" userId="6CAUZz9F5XxW3c+kIcgcYWyTI1GbaewB76D/JJrwrjc=" providerId="None" clId="Web-{5266F28B-AAF4-4B1A-8AEC-3F9E0E45D598}" dt="2020-11-24T14:19:54.540" v="406" actId="20577"/>
          <ac:spMkLst>
            <pc:docMk/>
            <pc:sldMk cId="1152544246" sldId="305"/>
            <ac:spMk id="5" creationId="{C9A270BE-6921-4D13-92DC-51F16F592EE3}"/>
          </ac:spMkLst>
        </pc:spChg>
      </pc:sldChg>
      <pc:sldChg chg="del">
        <pc:chgData name="Parker, Ben" userId="6CAUZz9F5XxW3c+kIcgcYWyTI1GbaewB76D/JJrwrjc=" providerId="None" clId="Web-{5266F28B-AAF4-4B1A-8AEC-3F9E0E45D598}" dt="2020-11-24T10:02:30.830" v="9"/>
        <pc:sldMkLst>
          <pc:docMk/>
          <pc:sldMk cId="4159778942" sldId="305"/>
        </pc:sldMkLst>
      </pc:sldChg>
      <pc:sldChg chg="modSp add ord replId">
        <pc:chgData name="Parker, Ben" userId="6CAUZz9F5XxW3c+kIcgcYWyTI1GbaewB76D/JJrwrjc=" providerId="None" clId="Web-{5266F28B-AAF4-4B1A-8AEC-3F9E0E45D598}" dt="2020-11-24T14:23:28.202" v="518"/>
        <pc:sldMkLst>
          <pc:docMk/>
          <pc:sldMk cId="615694899" sldId="306"/>
        </pc:sldMkLst>
        <pc:spChg chg="mod">
          <ac:chgData name="Parker, Ben" userId="6CAUZz9F5XxW3c+kIcgcYWyTI1GbaewB76D/JJrwrjc=" providerId="None" clId="Web-{5266F28B-AAF4-4B1A-8AEC-3F9E0E45D598}" dt="2020-11-24T14:22:55.342" v="514" actId="20577"/>
          <ac:spMkLst>
            <pc:docMk/>
            <pc:sldMk cId="615694899" sldId="306"/>
            <ac:spMk id="5" creationId="{C9A270BE-6921-4D13-92DC-51F16F592EE3}"/>
          </ac:spMkLst>
        </pc:spChg>
      </pc:sldChg>
      <pc:sldChg chg="add del replId">
        <pc:chgData name="Parker, Ben" userId="6CAUZz9F5XxW3c+kIcgcYWyTI1GbaewB76D/JJrwrjc=" providerId="None" clId="Web-{5266F28B-AAF4-4B1A-8AEC-3F9E0E45D598}" dt="2020-11-24T11:26:34.253" v="272"/>
        <pc:sldMkLst>
          <pc:docMk/>
          <pc:sldMk cId="2134514429" sldId="306"/>
        </pc:sldMkLst>
      </pc:sldChg>
      <pc:sldChg chg="add del replId">
        <pc:chgData name="Parker, Ben" userId="6CAUZz9F5XxW3c+kIcgcYWyTI1GbaewB76D/JJrwrjc=" providerId="None" clId="Web-{5266F28B-AAF4-4B1A-8AEC-3F9E0E45D598}" dt="2020-11-24T11:26:35.081" v="273"/>
        <pc:sldMkLst>
          <pc:docMk/>
          <pc:sldMk cId="2020101327" sldId="307"/>
        </pc:sldMkLst>
      </pc:sldChg>
      <pc:sldChg chg="modSp add del replId">
        <pc:chgData name="Parker, Ben" userId="6CAUZz9F5XxW3c+kIcgcYWyTI1GbaewB76D/JJrwrjc=" providerId="None" clId="Web-{5266F28B-AAF4-4B1A-8AEC-3F9E0E45D598}" dt="2020-11-24T14:23:38.702" v="522"/>
        <pc:sldMkLst>
          <pc:docMk/>
          <pc:sldMk cId="3666859693" sldId="307"/>
        </pc:sldMkLst>
        <pc:spChg chg="mod">
          <ac:chgData name="Parker, Ben" userId="6CAUZz9F5XxW3c+kIcgcYWyTI1GbaewB76D/JJrwrjc=" providerId="None" clId="Web-{5266F28B-AAF4-4B1A-8AEC-3F9E0E45D598}" dt="2020-11-24T11:30:05.790" v="343" actId="20577"/>
          <ac:spMkLst>
            <pc:docMk/>
            <pc:sldMk cId="3666859693" sldId="307"/>
            <ac:spMk id="5" creationId="{C9A270BE-6921-4D13-92DC-51F16F592EE3}"/>
          </ac:spMkLst>
        </pc:spChg>
      </pc:sldChg>
      <pc:sldChg chg="modSp add replId">
        <pc:chgData name="Parker, Ben" userId="6CAUZz9F5XxW3c+kIcgcYWyTI1GbaewB76D/JJrwrjc=" providerId="None" clId="Web-{5266F28B-AAF4-4B1A-8AEC-3F9E0E45D598}" dt="2020-11-24T14:25:59.128" v="561" actId="20577"/>
        <pc:sldMkLst>
          <pc:docMk/>
          <pc:sldMk cId="3621902553" sldId="308"/>
        </pc:sldMkLst>
        <pc:spChg chg="mod">
          <ac:chgData name="Parker, Ben" userId="6CAUZz9F5XxW3c+kIcgcYWyTI1GbaewB76D/JJrwrjc=" providerId="None" clId="Web-{5266F28B-AAF4-4B1A-8AEC-3F9E0E45D598}" dt="2020-11-24T14:25:59.128" v="561" actId="20577"/>
          <ac:spMkLst>
            <pc:docMk/>
            <pc:sldMk cId="3621902553" sldId="308"/>
            <ac:spMk id="5" creationId="{C9A270BE-6921-4D13-92DC-51F16F592EE3}"/>
          </ac:spMkLst>
        </pc:spChg>
      </pc:sldChg>
      <pc:sldChg chg="modSp add replId">
        <pc:chgData name="Parker, Ben" userId="6CAUZz9F5XxW3c+kIcgcYWyTI1GbaewB76D/JJrwrjc=" providerId="None" clId="Web-{5266F28B-AAF4-4B1A-8AEC-3F9E0E45D598}" dt="2020-11-24T14:21:05.495" v="414" actId="20577"/>
        <pc:sldMkLst>
          <pc:docMk/>
          <pc:sldMk cId="1552630512" sldId="309"/>
        </pc:sldMkLst>
        <pc:spChg chg="mod">
          <ac:chgData name="Parker, Ben" userId="6CAUZz9F5XxW3c+kIcgcYWyTI1GbaewB76D/JJrwrjc=" providerId="None" clId="Web-{5266F28B-AAF4-4B1A-8AEC-3F9E0E45D598}" dt="2020-11-24T14:21:05.495" v="414" actId="20577"/>
          <ac:spMkLst>
            <pc:docMk/>
            <pc:sldMk cId="1552630512" sldId="309"/>
            <ac:spMk id="5" creationId="{C9A270BE-6921-4D13-92DC-51F16F592EE3}"/>
          </ac:spMkLst>
        </pc:spChg>
      </pc:sldChg>
      <pc:sldChg chg="modSp add ord replId">
        <pc:chgData name="Parker, Ben" userId="6CAUZz9F5XxW3c+kIcgcYWyTI1GbaewB76D/JJrwrjc=" providerId="None" clId="Web-{5266F28B-AAF4-4B1A-8AEC-3F9E0E45D598}" dt="2020-11-24T14:25:09.392" v="538" actId="20577"/>
        <pc:sldMkLst>
          <pc:docMk/>
          <pc:sldMk cId="2357660249" sldId="310"/>
        </pc:sldMkLst>
        <pc:spChg chg="mod">
          <ac:chgData name="Parker, Ben" userId="6CAUZz9F5XxW3c+kIcgcYWyTI1GbaewB76D/JJrwrjc=" providerId="None" clId="Web-{5266F28B-AAF4-4B1A-8AEC-3F9E0E45D598}" dt="2020-11-24T14:25:09.392" v="538" actId="20577"/>
          <ac:spMkLst>
            <pc:docMk/>
            <pc:sldMk cId="2357660249" sldId="310"/>
            <ac:spMk id="5" creationId="{C9A270BE-6921-4D13-92DC-51F16F592EE3}"/>
          </ac:spMkLst>
        </pc:spChg>
      </pc:sldChg>
      <pc:sldChg chg="modSp add replId">
        <pc:chgData name="Parker, Ben" userId="6CAUZz9F5XxW3c+kIcgcYWyTI1GbaewB76D/JJrwrjc=" providerId="None" clId="Web-{5266F28B-AAF4-4B1A-8AEC-3F9E0E45D598}" dt="2020-11-24T14:25:12.174" v="543" actId="20577"/>
        <pc:sldMkLst>
          <pc:docMk/>
          <pc:sldMk cId="1167666993" sldId="311"/>
        </pc:sldMkLst>
        <pc:spChg chg="mod">
          <ac:chgData name="Parker, Ben" userId="6CAUZz9F5XxW3c+kIcgcYWyTI1GbaewB76D/JJrwrjc=" providerId="None" clId="Web-{5266F28B-AAF4-4B1A-8AEC-3F9E0E45D598}" dt="2020-11-24T14:25:12.174" v="543" actId="20577"/>
          <ac:spMkLst>
            <pc:docMk/>
            <pc:sldMk cId="1167666993" sldId="311"/>
            <ac:spMk id="5" creationId="{C9A270BE-6921-4D13-92DC-51F16F592EE3}"/>
          </ac:spMkLst>
        </pc:spChg>
      </pc:sldChg>
      <pc:sldChg chg="modSp add replId">
        <pc:chgData name="Parker, Ben" userId="6CAUZz9F5XxW3c+kIcgcYWyTI1GbaewB76D/JJrwrjc=" providerId="None" clId="Web-{5266F28B-AAF4-4B1A-8AEC-3F9E0E45D598}" dt="2020-11-24T14:25:09.439" v="540" actId="20577"/>
        <pc:sldMkLst>
          <pc:docMk/>
          <pc:sldMk cId="4238077104" sldId="312"/>
        </pc:sldMkLst>
        <pc:spChg chg="mod">
          <ac:chgData name="Parker, Ben" userId="6CAUZz9F5XxW3c+kIcgcYWyTI1GbaewB76D/JJrwrjc=" providerId="None" clId="Web-{5266F28B-AAF4-4B1A-8AEC-3F9E0E45D598}" dt="2020-11-24T14:25:09.439" v="540" actId="20577"/>
          <ac:spMkLst>
            <pc:docMk/>
            <pc:sldMk cId="4238077104" sldId="312"/>
            <ac:spMk id="5" creationId="{C9A270BE-6921-4D13-92DC-51F16F592EE3}"/>
          </ac:spMkLst>
        </pc:spChg>
      </pc:sldChg>
      <pc:sldChg chg="modSp add replId">
        <pc:chgData name="Parker, Ben" userId="6CAUZz9F5XxW3c+kIcgcYWyTI1GbaewB76D/JJrwrjc=" providerId="None" clId="Web-{5266F28B-AAF4-4B1A-8AEC-3F9E0E45D598}" dt="2020-11-24T14:26:29.848" v="572" actId="20577"/>
        <pc:sldMkLst>
          <pc:docMk/>
          <pc:sldMk cId="2645291999" sldId="313"/>
        </pc:sldMkLst>
        <pc:spChg chg="mod">
          <ac:chgData name="Parker, Ben" userId="6CAUZz9F5XxW3c+kIcgcYWyTI1GbaewB76D/JJrwrjc=" providerId="None" clId="Web-{5266F28B-AAF4-4B1A-8AEC-3F9E0E45D598}" dt="2020-11-24T14:26:29.848" v="572" actId="20577"/>
          <ac:spMkLst>
            <pc:docMk/>
            <pc:sldMk cId="2645291999" sldId="313"/>
            <ac:spMk id="5" creationId="{C9A270BE-6921-4D13-92DC-51F16F592EE3}"/>
          </ac:spMkLst>
        </pc:spChg>
      </pc:sldChg>
      <pc:sldChg chg="modSp add replId">
        <pc:chgData name="Parker, Ben" userId="6CAUZz9F5XxW3c+kIcgcYWyTI1GbaewB76D/JJrwrjc=" providerId="None" clId="Web-{5266F28B-AAF4-4B1A-8AEC-3F9E0E45D598}" dt="2020-11-24T14:27:15.693" v="578" actId="20577"/>
        <pc:sldMkLst>
          <pc:docMk/>
          <pc:sldMk cId="1096413007" sldId="314"/>
        </pc:sldMkLst>
        <pc:spChg chg="mod">
          <ac:chgData name="Parker, Ben" userId="6CAUZz9F5XxW3c+kIcgcYWyTI1GbaewB76D/JJrwrjc=" providerId="None" clId="Web-{5266F28B-AAF4-4B1A-8AEC-3F9E0E45D598}" dt="2020-11-24T14:27:15.693" v="578" actId="20577"/>
          <ac:spMkLst>
            <pc:docMk/>
            <pc:sldMk cId="1096413007" sldId="314"/>
            <ac:spMk id="5" creationId="{C9A270BE-6921-4D13-92DC-51F16F592EE3}"/>
          </ac:spMkLst>
        </pc:spChg>
      </pc:sldChg>
      <pc:sldChg chg="modSp add replId">
        <pc:chgData name="Parker, Ben" userId="6CAUZz9F5XxW3c+kIcgcYWyTI1GbaewB76D/JJrwrjc=" providerId="None" clId="Web-{5266F28B-AAF4-4B1A-8AEC-3F9E0E45D598}" dt="2020-11-24T14:27:41.115" v="584" actId="20577"/>
        <pc:sldMkLst>
          <pc:docMk/>
          <pc:sldMk cId="1568993893" sldId="315"/>
        </pc:sldMkLst>
        <pc:spChg chg="mod">
          <ac:chgData name="Parker, Ben" userId="6CAUZz9F5XxW3c+kIcgcYWyTI1GbaewB76D/JJrwrjc=" providerId="None" clId="Web-{5266F28B-AAF4-4B1A-8AEC-3F9E0E45D598}" dt="2020-11-24T14:27:41.115" v="584" actId="20577"/>
          <ac:spMkLst>
            <pc:docMk/>
            <pc:sldMk cId="1568993893" sldId="315"/>
            <ac:spMk id="5" creationId="{C9A270BE-6921-4D13-92DC-51F16F592EE3}"/>
          </ac:spMkLst>
        </pc:spChg>
      </pc:sldChg>
      <pc:sldChg chg="modSp add replId">
        <pc:chgData name="Parker, Ben" userId="6CAUZz9F5XxW3c+kIcgcYWyTI1GbaewB76D/JJrwrjc=" providerId="None" clId="Web-{5266F28B-AAF4-4B1A-8AEC-3F9E0E45D598}" dt="2020-11-24T14:31:21.793" v="670" actId="20577"/>
        <pc:sldMkLst>
          <pc:docMk/>
          <pc:sldMk cId="2544595115" sldId="316"/>
        </pc:sldMkLst>
        <pc:spChg chg="mod">
          <ac:chgData name="Parker, Ben" userId="6CAUZz9F5XxW3c+kIcgcYWyTI1GbaewB76D/JJrwrjc=" providerId="None" clId="Web-{5266F28B-AAF4-4B1A-8AEC-3F9E0E45D598}" dt="2020-11-24T14:31:21.793" v="670" actId="20577"/>
          <ac:spMkLst>
            <pc:docMk/>
            <pc:sldMk cId="2544595115" sldId="316"/>
            <ac:spMk id="5" creationId="{C9A270BE-6921-4D13-92DC-51F16F592EE3}"/>
          </ac:spMkLst>
        </pc:spChg>
      </pc:sldChg>
      <pc:sldChg chg="modSp add replId">
        <pc:chgData name="Parker, Ben" userId="6CAUZz9F5XxW3c+kIcgcYWyTI1GbaewB76D/JJrwrjc=" providerId="None" clId="Web-{5266F28B-AAF4-4B1A-8AEC-3F9E0E45D598}" dt="2020-11-24T14:31:49.731" v="686" actId="20577"/>
        <pc:sldMkLst>
          <pc:docMk/>
          <pc:sldMk cId="1167823552" sldId="317"/>
        </pc:sldMkLst>
        <pc:spChg chg="mod">
          <ac:chgData name="Parker, Ben" userId="6CAUZz9F5XxW3c+kIcgcYWyTI1GbaewB76D/JJrwrjc=" providerId="None" clId="Web-{5266F28B-AAF4-4B1A-8AEC-3F9E0E45D598}" dt="2020-11-24T14:31:49.731" v="686" actId="20577"/>
          <ac:spMkLst>
            <pc:docMk/>
            <pc:sldMk cId="1167823552" sldId="317"/>
            <ac:spMk id="5" creationId="{C9A270BE-6921-4D13-92DC-51F16F592EE3}"/>
          </ac:spMkLst>
        </pc:spChg>
      </pc:sldChg>
      <pc:sldChg chg="modSp add replId">
        <pc:chgData name="Parker, Ben" userId="6CAUZz9F5XxW3c+kIcgcYWyTI1GbaewB76D/JJrwrjc=" providerId="None" clId="Web-{5266F28B-AAF4-4B1A-8AEC-3F9E0E45D598}" dt="2020-11-24T14:34:32.564" v="714" actId="20577"/>
        <pc:sldMkLst>
          <pc:docMk/>
          <pc:sldMk cId="990333860" sldId="318"/>
        </pc:sldMkLst>
        <pc:spChg chg="mod">
          <ac:chgData name="Parker, Ben" userId="6CAUZz9F5XxW3c+kIcgcYWyTI1GbaewB76D/JJrwrjc=" providerId="None" clId="Web-{5266F28B-AAF4-4B1A-8AEC-3F9E0E45D598}" dt="2020-11-24T14:34:32.564" v="714" actId="20577"/>
          <ac:spMkLst>
            <pc:docMk/>
            <pc:sldMk cId="990333860" sldId="318"/>
            <ac:spMk id="5" creationId="{C9A270BE-6921-4D13-92DC-51F16F592EE3}"/>
          </ac:spMkLst>
        </pc:spChg>
      </pc:sldChg>
      <pc:sldChg chg="modSp add replId">
        <pc:chgData name="Parker, Ben" userId="6CAUZz9F5XxW3c+kIcgcYWyTI1GbaewB76D/JJrwrjc=" providerId="None" clId="Web-{5266F28B-AAF4-4B1A-8AEC-3F9E0E45D598}" dt="2020-11-24T14:33:57.610" v="706" actId="20577"/>
        <pc:sldMkLst>
          <pc:docMk/>
          <pc:sldMk cId="1824881590" sldId="319"/>
        </pc:sldMkLst>
        <pc:spChg chg="mod">
          <ac:chgData name="Parker, Ben" userId="6CAUZz9F5XxW3c+kIcgcYWyTI1GbaewB76D/JJrwrjc=" providerId="None" clId="Web-{5266F28B-AAF4-4B1A-8AEC-3F9E0E45D598}" dt="2020-11-24T14:33:57.610" v="706" actId="20577"/>
          <ac:spMkLst>
            <pc:docMk/>
            <pc:sldMk cId="1824881590" sldId="319"/>
            <ac:spMk id="5" creationId="{C9A270BE-6921-4D13-92DC-51F16F592EE3}"/>
          </ac:spMkLst>
        </pc:spChg>
      </pc:sldChg>
      <pc:sldChg chg="modSp add replId">
        <pc:chgData name="Parker, Ben" userId="6CAUZz9F5XxW3c+kIcgcYWyTI1GbaewB76D/JJrwrjc=" providerId="None" clId="Web-{5266F28B-AAF4-4B1A-8AEC-3F9E0E45D598}" dt="2020-11-24T14:34:22.501" v="710" actId="20577"/>
        <pc:sldMkLst>
          <pc:docMk/>
          <pc:sldMk cId="1918945227" sldId="320"/>
        </pc:sldMkLst>
        <pc:spChg chg="mod">
          <ac:chgData name="Parker, Ben" userId="6CAUZz9F5XxW3c+kIcgcYWyTI1GbaewB76D/JJrwrjc=" providerId="None" clId="Web-{5266F28B-AAF4-4B1A-8AEC-3F9E0E45D598}" dt="2020-11-24T14:34:22.501" v="710" actId="20577"/>
          <ac:spMkLst>
            <pc:docMk/>
            <pc:sldMk cId="1918945227" sldId="320"/>
            <ac:spMk id="5" creationId="{C9A270BE-6921-4D13-92DC-51F16F592EE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8A05B-8F92-9A4A-8CA3-C70978AE66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0282C3C-BA1A-194B-9F46-3FF13B5D2E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348020-0062-E543-9888-259BF8DD2559}"/>
              </a:ext>
            </a:extLst>
          </p:cNvPr>
          <p:cNvSpPr>
            <a:spLocks noGrp="1"/>
          </p:cNvSpPr>
          <p:nvPr>
            <p:ph type="dt" sz="half" idx="10"/>
          </p:nvPr>
        </p:nvSpPr>
        <p:spPr/>
        <p:txBody>
          <a:bodyPr/>
          <a:lstStyle/>
          <a:p>
            <a:fld id="{A3AD0EAE-9C31-1346-92C9-DC99B6EA9FAD}" type="datetimeFigureOut">
              <a:rPr lang="en-GB" smtClean="0"/>
              <a:t>25/11/2020</a:t>
            </a:fld>
            <a:endParaRPr lang="en-GB"/>
          </a:p>
        </p:txBody>
      </p:sp>
      <p:sp>
        <p:nvSpPr>
          <p:cNvPr id="5" name="Footer Placeholder 4">
            <a:extLst>
              <a:ext uri="{FF2B5EF4-FFF2-40B4-BE49-F238E27FC236}">
                <a16:creationId xmlns:a16="http://schemas.microsoft.com/office/drawing/2014/main" id="{9A88F93F-8C47-6D41-A0FD-D2AA5D6495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B3C871-DC1D-D14E-A222-E35C4EA498AB}"/>
              </a:ext>
            </a:extLst>
          </p:cNvPr>
          <p:cNvSpPr>
            <a:spLocks noGrp="1"/>
          </p:cNvSpPr>
          <p:nvPr>
            <p:ph type="sldNum" sz="quarter" idx="12"/>
          </p:nvPr>
        </p:nvSpPr>
        <p:spPr/>
        <p:txBody>
          <a:bodyPr/>
          <a:lstStyle/>
          <a:p>
            <a:fld id="{CC98C2EB-0299-6B48-8139-1CBE0DC764EC}" type="slidenum">
              <a:rPr lang="en-GB" smtClean="0"/>
              <a:t>‹#›</a:t>
            </a:fld>
            <a:endParaRPr lang="en-GB"/>
          </a:p>
        </p:txBody>
      </p:sp>
    </p:spTree>
    <p:extLst>
      <p:ext uri="{BB962C8B-B14F-4D97-AF65-F5344CB8AC3E}">
        <p14:creationId xmlns:p14="http://schemas.microsoft.com/office/powerpoint/2010/main" val="3651243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5290E-2798-3E45-9AB8-3AD1813FE5F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04EBC6-3C9B-1A4B-BAAB-F856D094A8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D73AC3-4FC2-D643-A376-577E7AF46B4E}"/>
              </a:ext>
            </a:extLst>
          </p:cNvPr>
          <p:cNvSpPr>
            <a:spLocks noGrp="1"/>
          </p:cNvSpPr>
          <p:nvPr>
            <p:ph type="dt" sz="half" idx="10"/>
          </p:nvPr>
        </p:nvSpPr>
        <p:spPr/>
        <p:txBody>
          <a:bodyPr/>
          <a:lstStyle/>
          <a:p>
            <a:fld id="{A3AD0EAE-9C31-1346-92C9-DC99B6EA9FAD}" type="datetimeFigureOut">
              <a:rPr lang="en-GB" smtClean="0"/>
              <a:t>25/11/2020</a:t>
            </a:fld>
            <a:endParaRPr lang="en-GB"/>
          </a:p>
        </p:txBody>
      </p:sp>
      <p:sp>
        <p:nvSpPr>
          <p:cNvPr id="5" name="Footer Placeholder 4">
            <a:extLst>
              <a:ext uri="{FF2B5EF4-FFF2-40B4-BE49-F238E27FC236}">
                <a16:creationId xmlns:a16="http://schemas.microsoft.com/office/drawing/2014/main" id="{BC44DB05-2E0B-2C43-B055-EA8AC51A17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F05C72-5DDE-6644-9D7B-E12B6950309F}"/>
              </a:ext>
            </a:extLst>
          </p:cNvPr>
          <p:cNvSpPr>
            <a:spLocks noGrp="1"/>
          </p:cNvSpPr>
          <p:nvPr>
            <p:ph type="sldNum" sz="quarter" idx="12"/>
          </p:nvPr>
        </p:nvSpPr>
        <p:spPr/>
        <p:txBody>
          <a:bodyPr/>
          <a:lstStyle/>
          <a:p>
            <a:fld id="{CC98C2EB-0299-6B48-8139-1CBE0DC764EC}" type="slidenum">
              <a:rPr lang="en-GB" smtClean="0"/>
              <a:t>‹#›</a:t>
            </a:fld>
            <a:endParaRPr lang="en-GB"/>
          </a:p>
        </p:txBody>
      </p:sp>
    </p:spTree>
    <p:extLst>
      <p:ext uri="{BB962C8B-B14F-4D97-AF65-F5344CB8AC3E}">
        <p14:creationId xmlns:p14="http://schemas.microsoft.com/office/powerpoint/2010/main" val="4048829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351694-4A13-0A42-B076-EBAA2593D1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EEB682-587C-7C41-973D-B4976C270DA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8B81A6-E323-7840-B174-91EF8005D374}"/>
              </a:ext>
            </a:extLst>
          </p:cNvPr>
          <p:cNvSpPr>
            <a:spLocks noGrp="1"/>
          </p:cNvSpPr>
          <p:nvPr>
            <p:ph type="dt" sz="half" idx="10"/>
          </p:nvPr>
        </p:nvSpPr>
        <p:spPr/>
        <p:txBody>
          <a:bodyPr/>
          <a:lstStyle/>
          <a:p>
            <a:fld id="{A3AD0EAE-9C31-1346-92C9-DC99B6EA9FAD}" type="datetimeFigureOut">
              <a:rPr lang="en-GB" smtClean="0"/>
              <a:t>25/11/2020</a:t>
            </a:fld>
            <a:endParaRPr lang="en-GB"/>
          </a:p>
        </p:txBody>
      </p:sp>
      <p:sp>
        <p:nvSpPr>
          <p:cNvPr id="5" name="Footer Placeholder 4">
            <a:extLst>
              <a:ext uri="{FF2B5EF4-FFF2-40B4-BE49-F238E27FC236}">
                <a16:creationId xmlns:a16="http://schemas.microsoft.com/office/drawing/2014/main" id="{2E066516-8CD4-DB44-86E1-60C770ADA8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0DB653-44FE-2B4B-A976-AFF787BD8DF8}"/>
              </a:ext>
            </a:extLst>
          </p:cNvPr>
          <p:cNvSpPr>
            <a:spLocks noGrp="1"/>
          </p:cNvSpPr>
          <p:nvPr>
            <p:ph type="sldNum" sz="quarter" idx="12"/>
          </p:nvPr>
        </p:nvSpPr>
        <p:spPr/>
        <p:txBody>
          <a:bodyPr/>
          <a:lstStyle/>
          <a:p>
            <a:fld id="{CC98C2EB-0299-6B48-8139-1CBE0DC764EC}" type="slidenum">
              <a:rPr lang="en-GB" smtClean="0"/>
              <a:t>‹#›</a:t>
            </a:fld>
            <a:endParaRPr lang="en-GB"/>
          </a:p>
        </p:txBody>
      </p:sp>
    </p:spTree>
    <p:extLst>
      <p:ext uri="{BB962C8B-B14F-4D97-AF65-F5344CB8AC3E}">
        <p14:creationId xmlns:p14="http://schemas.microsoft.com/office/powerpoint/2010/main" val="248571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19615-F393-3A40-BBA8-DE71D18987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6262CF-197F-0143-84E0-E9C5B85AEC0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213C5F-51C8-E743-A966-B6C981C9BA89}"/>
              </a:ext>
            </a:extLst>
          </p:cNvPr>
          <p:cNvSpPr>
            <a:spLocks noGrp="1"/>
          </p:cNvSpPr>
          <p:nvPr>
            <p:ph type="dt" sz="half" idx="10"/>
          </p:nvPr>
        </p:nvSpPr>
        <p:spPr/>
        <p:txBody>
          <a:bodyPr/>
          <a:lstStyle/>
          <a:p>
            <a:fld id="{A3AD0EAE-9C31-1346-92C9-DC99B6EA9FAD}" type="datetimeFigureOut">
              <a:rPr lang="en-GB" smtClean="0"/>
              <a:t>25/11/2020</a:t>
            </a:fld>
            <a:endParaRPr lang="en-GB"/>
          </a:p>
        </p:txBody>
      </p:sp>
      <p:sp>
        <p:nvSpPr>
          <p:cNvPr id="5" name="Footer Placeholder 4">
            <a:extLst>
              <a:ext uri="{FF2B5EF4-FFF2-40B4-BE49-F238E27FC236}">
                <a16:creationId xmlns:a16="http://schemas.microsoft.com/office/drawing/2014/main" id="{EE04BF3F-CF3A-2942-961C-7B328A9680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D9CEA2-9E6C-6544-90DB-CAAB81260605}"/>
              </a:ext>
            </a:extLst>
          </p:cNvPr>
          <p:cNvSpPr>
            <a:spLocks noGrp="1"/>
          </p:cNvSpPr>
          <p:nvPr>
            <p:ph type="sldNum" sz="quarter" idx="12"/>
          </p:nvPr>
        </p:nvSpPr>
        <p:spPr/>
        <p:txBody>
          <a:bodyPr/>
          <a:lstStyle/>
          <a:p>
            <a:fld id="{CC98C2EB-0299-6B48-8139-1CBE0DC764EC}" type="slidenum">
              <a:rPr lang="en-GB" smtClean="0"/>
              <a:t>‹#›</a:t>
            </a:fld>
            <a:endParaRPr lang="en-GB"/>
          </a:p>
        </p:txBody>
      </p:sp>
    </p:spTree>
    <p:extLst>
      <p:ext uri="{BB962C8B-B14F-4D97-AF65-F5344CB8AC3E}">
        <p14:creationId xmlns:p14="http://schemas.microsoft.com/office/powerpoint/2010/main" val="188786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34753-1E21-644E-8188-0CFF2D83A0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8BCBF60-4E43-0349-B76B-0760AAB0F5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B3B818D-BA62-664D-BABB-5A569EF4EF1A}"/>
              </a:ext>
            </a:extLst>
          </p:cNvPr>
          <p:cNvSpPr>
            <a:spLocks noGrp="1"/>
          </p:cNvSpPr>
          <p:nvPr>
            <p:ph type="dt" sz="half" idx="10"/>
          </p:nvPr>
        </p:nvSpPr>
        <p:spPr/>
        <p:txBody>
          <a:bodyPr/>
          <a:lstStyle/>
          <a:p>
            <a:fld id="{A3AD0EAE-9C31-1346-92C9-DC99B6EA9FAD}" type="datetimeFigureOut">
              <a:rPr lang="en-GB" smtClean="0"/>
              <a:t>25/11/2020</a:t>
            </a:fld>
            <a:endParaRPr lang="en-GB"/>
          </a:p>
        </p:txBody>
      </p:sp>
      <p:sp>
        <p:nvSpPr>
          <p:cNvPr id="5" name="Footer Placeholder 4">
            <a:extLst>
              <a:ext uri="{FF2B5EF4-FFF2-40B4-BE49-F238E27FC236}">
                <a16:creationId xmlns:a16="http://schemas.microsoft.com/office/drawing/2014/main" id="{14826320-0080-F848-9166-9013C65B40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FE6F91-F6BF-4B49-BBF9-A7F2A7364C33}"/>
              </a:ext>
            </a:extLst>
          </p:cNvPr>
          <p:cNvSpPr>
            <a:spLocks noGrp="1"/>
          </p:cNvSpPr>
          <p:nvPr>
            <p:ph type="sldNum" sz="quarter" idx="12"/>
          </p:nvPr>
        </p:nvSpPr>
        <p:spPr/>
        <p:txBody>
          <a:bodyPr/>
          <a:lstStyle/>
          <a:p>
            <a:fld id="{CC98C2EB-0299-6B48-8139-1CBE0DC764EC}" type="slidenum">
              <a:rPr lang="en-GB" smtClean="0"/>
              <a:t>‹#›</a:t>
            </a:fld>
            <a:endParaRPr lang="en-GB"/>
          </a:p>
        </p:txBody>
      </p:sp>
    </p:spTree>
    <p:extLst>
      <p:ext uri="{BB962C8B-B14F-4D97-AF65-F5344CB8AC3E}">
        <p14:creationId xmlns:p14="http://schemas.microsoft.com/office/powerpoint/2010/main" val="183865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044A-BFAF-3D4C-AD9B-6D40893268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1B72BC-DD2A-1F44-827A-A9191EC9AC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CC8B5E3-5E6A-F140-9328-795A1CB7244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4FDEAB9-490D-324A-ABB7-522813B12C21}"/>
              </a:ext>
            </a:extLst>
          </p:cNvPr>
          <p:cNvSpPr>
            <a:spLocks noGrp="1"/>
          </p:cNvSpPr>
          <p:nvPr>
            <p:ph type="dt" sz="half" idx="10"/>
          </p:nvPr>
        </p:nvSpPr>
        <p:spPr/>
        <p:txBody>
          <a:bodyPr/>
          <a:lstStyle/>
          <a:p>
            <a:fld id="{A3AD0EAE-9C31-1346-92C9-DC99B6EA9FAD}" type="datetimeFigureOut">
              <a:rPr lang="en-GB" smtClean="0"/>
              <a:t>25/11/2020</a:t>
            </a:fld>
            <a:endParaRPr lang="en-GB"/>
          </a:p>
        </p:txBody>
      </p:sp>
      <p:sp>
        <p:nvSpPr>
          <p:cNvPr id="6" name="Footer Placeholder 5">
            <a:extLst>
              <a:ext uri="{FF2B5EF4-FFF2-40B4-BE49-F238E27FC236}">
                <a16:creationId xmlns:a16="http://schemas.microsoft.com/office/drawing/2014/main" id="{2E989A65-99DE-664D-B2C8-28D6AD95E1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E0C8F5-BAB0-F049-AFF3-74A868B45E50}"/>
              </a:ext>
            </a:extLst>
          </p:cNvPr>
          <p:cNvSpPr>
            <a:spLocks noGrp="1"/>
          </p:cNvSpPr>
          <p:nvPr>
            <p:ph type="sldNum" sz="quarter" idx="12"/>
          </p:nvPr>
        </p:nvSpPr>
        <p:spPr/>
        <p:txBody>
          <a:bodyPr/>
          <a:lstStyle/>
          <a:p>
            <a:fld id="{CC98C2EB-0299-6B48-8139-1CBE0DC764EC}" type="slidenum">
              <a:rPr lang="en-GB" smtClean="0"/>
              <a:t>‹#›</a:t>
            </a:fld>
            <a:endParaRPr lang="en-GB"/>
          </a:p>
        </p:txBody>
      </p:sp>
    </p:spTree>
    <p:extLst>
      <p:ext uri="{BB962C8B-B14F-4D97-AF65-F5344CB8AC3E}">
        <p14:creationId xmlns:p14="http://schemas.microsoft.com/office/powerpoint/2010/main" val="4868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E8B7C-E96D-D34C-BFC7-56CF66B19E2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D4ECB4-6053-6243-8A1D-91BCDEC90C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E61CAD-4B67-D745-B8DC-62CCADFB4BF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BBABBAD-22EC-E84A-BC90-63ECB56942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9B3D26-15AA-6144-B5AA-BDE8F3C9A59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4785B80-57B7-F647-9D03-43AB532DC362}"/>
              </a:ext>
            </a:extLst>
          </p:cNvPr>
          <p:cNvSpPr>
            <a:spLocks noGrp="1"/>
          </p:cNvSpPr>
          <p:nvPr>
            <p:ph type="dt" sz="half" idx="10"/>
          </p:nvPr>
        </p:nvSpPr>
        <p:spPr/>
        <p:txBody>
          <a:bodyPr/>
          <a:lstStyle/>
          <a:p>
            <a:fld id="{A3AD0EAE-9C31-1346-92C9-DC99B6EA9FAD}" type="datetimeFigureOut">
              <a:rPr lang="en-GB" smtClean="0"/>
              <a:t>25/11/2020</a:t>
            </a:fld>
            <a:endParaRPr lang="en-GB"/>
          </a:p>
        </p:txBody>
      </p:sp>
      <p:sp>
        <p:nvSpPr>
          <p:cNvPr id="8" name="Footer Placeholder 7">
            <a:extLst>
              <a:ext uri="{FF2B5EF4-FFF2-40B4-BE49-F238E27FC236}">
                <a16:creationId xmlns:a16="http://schemas.microsoft.com/office/drawing/2014/main" id="{A6058E09-FB58-984E-AFB7-AC8657E8410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A5F4654-8D89-0545-83DF-3E8D0CFC8EE2}"/>
              </a:ext>
            </a:extLst>
          </p:cNvPr>
          <p:cNvSpPr>
            <a:spLocks noGrp="1"/>
          </p:cNvSpPr>
          <p:nvPr>
            <p:ph type="sldNum" sz="quarter" idx="12"/>
          </p:nvPr>
        </p:nvSpPr>
        <p:spPr/>
        <p:txBody>
          <a:bodyPr/>
          <a:lstStyle/>
          <a:p>
            <a:fld id="{CC98C2EB-0299-6B48-8139-1CBE0DC764EC}" type="slidenum">
              <a:rPr lang="en-GB" smtClean="0"/>
              <a:t>‹#›</a:t>
            </a:fld>
            <a:endParaRPr lang="en-GB"/>
          </a:p>
        </p:txBody>
      </p:sp>
    </p:spTree>
    <p:extLst>
      <p:ext uri="{BB962C8B-B14F-4D97-AF65-F5344CB8AC3E}">
        <p14:creationId xmlns:p14="http://schemas.microsoft.com/office/powerpoint/2010/main" val="1875120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2FB2A-E7AD-764F-A502-B556FC33C9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471D92-A813-0E44-B7E3-317432BB2DF6}"/>
              </a:ext>
            </a:extLst>
          </p:cNvPr>
          <p:cNvSpPr>
            <a:spLocks noGrp="1"/>
          </p:cNvSpPr>
          <p:nvPr>
            <p:ph type="dt" sz="half" idx="10"/>
          </p:nvPr>
        </p:nvSpPr>
        <p:spPr/>
        <p:txBody>
          <a:bodyPr/>
          <a:lstStyle/>
          <a:p>
            <a:fld id="{A3AD0EAE-9C31-1346-92C9-DC99B6EA9FAD}" type="datetimeFigureOut">
              <a:rPr lang="en-GB" smtClean="0"/>
              <a:t>25/11/2020</a:t>
            </a:fld>
            <a:endParaRPr lang="en-GB"/>
          </a:p>
        </p:txBody>
      </p:sp>
      <p:sp>
        <p:nvSpPr>
          <p:cNvPr id="4" name="Footer Placeholder 3">
            <a:extLst>
              <a:ext uri="{FF2B5EF4-FFF2-40B4-BE49-F238E27FC236}">
                <a16:creationId xmlns:a16="http://schemas.microsoft.com/office/drawing/2014/main" id="{46DB0D00-83E8-1E49-975E-D26D4B12928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FD170C-E4CC-0349-A478-09901583A446}"/>
              </a:ext>
            </a:extLst>
          </p:cNvPr>
          <p:cNvSpPr>
            <a:spLocks noGrp="1"/>
          </p:cNvSpPr>
          <p:nvPr>
            <p:ph type="sldNum" sz="quarter" idx="12"/>
          </p:nvPr>
        </p:nvSpPr>
        <p:spPr/>
        <p:txBody>
          <a:bodyPr/>
          <a:lstStyle/>
          <a:p>
            <a:fld id="{CC98C2EB-0299-6B48-8139-1CBE0DC764EC}" type="slidenum">
              <a:rPr lang="en-GB" smtClean="0"/>
              <a:t>‹#›</a:t>
            </a:fld>
            <a:endParaRPr lang="en-GB"/>
          </a:p>
        </p:txBody>
      </p:sp>
    </p:spTree>
    <p:extLst>
      <p:ext uri="{BB962C8B-B14F-4D97-AF65-F5344CB8AC3E}">
        <p14:creationId xmlns:p14="http://schemas.microsoft.com/office/powerpoint/2010/main" val="112318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AD0564-04B4-8946-9F00-D2983EBBBB4E}"/>
              </a:ext>
            </a:extLst>
          </p:cNvPr>
          <p:cNvSpPr>
            <a:spLocks noGrp="1"/>
          </p:cNvSpPr>
          <p:nvPr>
            <p:ph type="dt" sz="half" idx="10"/>
          </p:nvPr>
        </p:nvSpPr>
        <p:spPr/>
        <p:txBody>
          <a:bodyPr/>
          <a:lstStyle/>
          <a:p>
            <a:fld id="{A3AD0EAE-9C31-1346-92C9-DC99B6EA9FAD}" type="datetimeFigureOut">
              <a:rPr lang="en-GB" smtClean="0"/>
              <a:t>25/11/2020</a:t>
            </a:fld>
            <a:endParaRPr lang="en-GB"/>
          </a:p>
        </p:txBody>
      </p:sp>
      <p:sp>
        <p:nvSpPr>
          <p:cNvPr id="3" name="Footer Placeholder 2">
            <a:extLst>
              <a:ext uri="{FF2B5EF4-FFF2-40B4-BE49-F238E27FC236}">
                <a16:creationId xmlns:a16="http://schemas.microsoft.com/office/drawing/2014/main" id="{C4E44B1A-D93C-B949-8999-CADB063FCB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2CA7D4-81D1-AF47-8690-8E36F25BB4AE}"/>
              </a:ext>
            </a:extLst>
          </p:cNvPr>
          <p:cNvSpPr>
            <a:spLocks noGrp="1"/>
          </p:cNvSpPr>
          <p:nvPr>
            <p:ph type="sldNum" sz="quarter" idx="12"/>
          </p:nvPr>
        </p:nvSpPr>
        <p:spPr/>
        <p:txBody>
          <a:bodyPr/>
          <a:lstStyle/>
          <a:p>
            <a:fld id="{CC98C2EB-0299-6B48-8139-1CBE0DC764EC}" type="slidenum">
              <a:rPr lang="en-GB" smtClean="0"/>
              <a:t>‹#›</a:t>
            </a:fld>
            <a:endParaRPr lang="en-GB"/>
          </a:p>
        </p:txBody>
      </p:sp>
    </p:spTree>
    <p:extLst>
      <p:ext uri="{BB962C8B-B14F-4D97-AF65-F5344CB8AC3E}">
        <p14:creationId xmlns:p14="http://schemas.microsoft.com/office/powerpoint/2010/main" val="65634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A32D6-8E67-6B46-833F-7071C5522A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FFE3157-2B27-6A49-9718-51FF3E5738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B1C903D-B74C-1642-B674-1B074A3D35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0CE4F2-09C0-044D-A215-B2F0BCB331B0}"/>
              </a:ext>
            </a:extLst>
          </p:cNvPr>
          <p:cNvSpPr>
            <a:spLocks noGrp="1"/>
          </p:cNvSpPr>
          <p:nvPr>
            <p:ph type="dt" sz="half" idx="10"/>
          </p:nvPr>
        </p:nvSpPr>
        <p:spPr/>
        <p:txBody>
          <a:bodyPr/>
          <a:lstStyle/>
          <a:p>
            <a:fld id="{A3AD0EAE-9C31-1346-92C9-DC99B6EA9FAD}" type="datetimeFigureOut">
              <a:rPr lang="en-GB" smtClean="0"/>
              <a:t>25/11/2020</a:t>
            </a:fld>
            <a:endParaRPr lang="en-GB"/>
          </a:p>
        </p:txBody>
      </p:sp>
      <p:sp>
        <p:nvSpPr>
          <p:cNvPr id="6" name="Footer Placeholder 5">
            <a:extLst>
              <a:ext uri="{FF2B5EF4-FFF2-40B4-BE49-F238E27FC236}">
                <a16:creationId xmlns:a16="http://schemas.microsoft.com/office/drawing/2014/main" id="{8D9582A2-93E7-3341-9ADC-C4AC5DD0B2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4C7DD0-4A18-8340-AB1F-2C5123CB034A}"/>
              </a:ext>
            </a:extLst>
          </p:cNvPr>
          <p:cNvSpPr>
            <a:spLocks noGrp="1"/>
          </p:cNvSpPr>
          <p:nvPr>
            <p:ph type="sldNum" sz="quarter" idx="12"/>
          </p:nvPr>
        </p:nvSpPr>
        <p:spPr/>
        <p:txBody>
          <a:bodyPr/>
          <a:lstStyle/>
          <a:p>
            <a:fld id="{CC98C2EB-0299-6B48-8139-1CBE0DC764EC}" type="slidenum">
              <a:rPr lang="en-GB" smtClean="0"/>
              <a:t>‹#›</a:t>
            </a:fld>
            <a:endParaRPr lang="en-GB"/>
          </a:p>
        </p:txBody>
      </p:sp>
    </p:spTree>
    <p:extLst>
      <p:ext uri="{BB962C8B-B14F-4D97-AF65-F5344CB8AC3E}">
        <p14:creationId xmlns:p14="http://schemas.microsoft.com/office/powerpoint/2010/main" val="3000948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4008C-C8AC-C04D-9215-7565059571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E9856A-8AD2-1644-870B-2D89508594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E03EECD-A582-F54A-B181-E812FB8B0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DFAC6B-D7F6-C64C-B3FD-6952305DB890}"/>
              </a:ext>
            </a:extLst>
          </p:cNvPr>
          <p:cNvSpPr>
            <a:spLocks noGrp="1"/>
          </p:cNvSpPr>
          <p:nvPr>
            <p:ph type="dt" sz="half" idx="10"/>
          </p:nvPr>
        </p:nvSpPr>
        <p:spPr/>
        <p:txBody>
          <a:bodyPr/>
          <a:lstStyle/>
          <a:p>
            <a:fld id="{A3AD0EAE-9C31-1346-92C9-DC99B6EA9FAD}" type="datetimeFigureOut">
              <a:rPr lang="en-GB" smtClean="0"/>
              <a:t>25/11/2020</a:t>
            </a:fld>
            <a:endParaRPr lang="en-GB"/>
          </a:p>
        </p:txBody>
      </p:sp>
      <p:sp>
        <p:nvSpPr>
          <p:cNvPr id="6" name="Footer Placeholder 5">
            <a:extLst>
              <a:ext uri="{FF2B5EF4-FFF2-40B4-BE49-F238E27FC236}">
                <a16:creationId xmlns:a16="http://schemas.microsoft.com/office/drawing/2014/main" id="{64F4BA34-981F-8841-90BC-0939E54312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148880-6E4A-7B41-9012-EEDF48986F6F}"/>
              </a:ext>
            </a:extLst>
          </p:cNvPr>
          <p:cNvSpPr>
            <a:spLocks noGrp="1"/>
          </p:cNvSpPr>
          <p:nvPr>
            <p:ph type="sldNum" sz="quarter" idx="12"/>
          </p:nvPr>
        </p:nvSpPr>
        <p:spPr/>
        <p:txBody>
          <a:bodyPr/>
          <a:lstStyle/>
          <a:p>
            <a:fld id="{CC98C2EB-0299-6B48-8139-1CBE0DC764EC}" type="slidenum">
              <a:rPr lang="en-GB" smtClean="0"/>
              <a:t>‹#›</a:t>
            </a:fld>
            <a:endParaRPr lang="en-GB"/>
          </a:p>
        </p:txBody>
      </p:sp>
    </p:spTree>
    <p:extLst>
      <p:ext uri="{BB962C8B-B14F-4D97-AF65-F5344CB8AC3E}">
        <p14:creationId xmlns:p14="http://schemas.microsoft.com/office/powerpoint/2010/main" val="4194199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FE820A-96DE-5B48-84F6-38D0C5C43A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EE760BE-365A-0045-8B28-D458910791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33BA20-5BCF-2F4B-836A-5F5B25E965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D0EAE-9C31-1346-92C9-DC99B6EA9FAD}" type="datetimeFigureOut">
              <a:rPr lang="en-GB" smtClean="0"/>
              <a:t>25/11/2020</a:t>
            </a:fld>
            <a:endParaRPr lang="en-GB"/>
          </a:p>
        </p:txBody>
      </p:sp>
      <p:sp>
        <p:nvSpPr>
          <p:cNvPr id="5" name="Footer Placeholder 4">
            <a:extLst>
              <a:ext uri="{FF2B5EF4-FFF2-40B4-BE49-F238E27FC236}">
                <a16:creationId xmlns:a16="http://schemas.microsoft.com/office/drawing/2014/main" id="{B8BCF5B7-5A0C-8040-940A-A7C12F8DF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2C779F2-CE3D-674A-A470-3562ED2362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98C2EB-0299-6B48-8139-1CBE0DC764EC}" type="slidenum">
              <a:rPr lang="en-GB" smtClean="0"/>
              <a:t>‹#›</a:t>
            </a:fld>
            <a:endParaRPr lang="en-GB"/>
          </a:p>
        </p:txBody>
      </p:sp>
    </p:spTree>
    <p:extLst>
      <p:ext uri="{BB962C8B-B14F-4D97-AF65-F5344CB8AC3E}">
        <p14:creationId xmlns:p14="http://schemas.microsoft.com/office/powerpoint/2010/main" val="536714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98A498A-F2E4-1442-9F6D-09A307487A2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67788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5201424"/>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Remembering His faithfulness</a:t>
            </a:r>
            <a:endParaRPr lang="en-US" dirty="0">
              <a:solidFill>
                <a:schemeClr val="bg1"/>
              </a:solidFill>
              <a:latin typeface="Calibri" panose="020F0502020204030204"/>
              <a:cs typeface="Calibri" panose="020F0502020204030204"/>
            </a:endParaRPr>
          </a:p>
          <a:p>
            <a:pPr algn="ctr"/>
            <a:endParaRPr lang="en-GB" sz="3600" b="1" dirty="0">
              <a:solidFill>
                <a:schemeClr val="bg1"/>
              </a:solidFill>
              <a:latin typeface="CMG Sans SemiBold" pitchFamily="2" charset="77"/>
            </a:endParaRPr>
          </a:p>
          <a:p>
            <a:r>
              <a:rPr lang="en-GB" sz="3600" b="1" dirty="0">
                <a:solidFill>
                  <a:schemeClr val="bg1"/>
                </a:solidFill>
                <a:latin typeface="CMG Sans SemiBold" pitchFamily="2" charset="77"/>
                <a:ea typeface="+mn-lt"/>
                <a:cs typeface="+mn-lt"/>
              </a:rPr>
              <a:t>1 Samuel 7: 10-12 - 10While Samuel was sacrificing the burnt offering, the Philistines drew near to engage Israel in battle. But that day the Lord thundered with loud thunder against the Philistines and threw them into such a panic that they were routed before the Israelites.</a:t>
            </a:r>
            <a:endParaRPr lang="en-GB" sz="3600" b="1" dirty="0">
              <a:solidFill>
                <a:schemeClr val="bg1"/>
              </a:solidFill>
              <a:latin typeface="CMG Sans SemiBold" pitchFamily="2" charset="77"/>
            </a:endParaRPr>
          </a:p>
        </p:txBody>
      </p:sp>
    </p:spTree>
    <p:extLst>
      <p:ext uri="{BB962C8B-B14F-4D97-AF65-F5344CB8AC3E}">
        <p14:creationId xmlns:p14="http://schemas.microsoft.com/office/powerpoint/2010/main" val="3621902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5755422"/>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Remembering His faithfulness</a:t>
            </a:r>
            <a:endParaRPr lang="en-US" dirty="0">
              <a:solidFill>
                <a:schemeClr val="bg1"/>
              </a:solidFill>
              <a:latin typeface="Calibri" panose="020F0502020204030204"/>
              <a:cs typeface="Calibri" panose="020F0502020204030204"/>
            </a:endParaRPr>
          </a:p>
          <a:p>
            <a:pPr algn="ctr"/>
            <a:endParaRPr lang="en-GB" sz="3600" b="1" dirty="0">
              <a:solidFill>
                <a:schemeClr val="bg1"/>
              </a:solidFill>
              <a:latin typeface="CMG Sans SemiBold" pitchFamily="2" charset="77"/>
            </a:endParaRPr>
          </a:p>
          <a:p>
            <a:r>
              <a:rPr lang="en-GB" sz="3600" b="1" baseline="30000" dirty="0">
                <a:solidFill>
                  <a:schemeClr val="bg1"/>
                </a:solidFill>
                <a:latin typeface="CMG Sans SemiBold" pitchFamily="2" charset="77"/>
                <a:ea typeface="+mn-lt"/>
                <a:cs typeface="+mn-lt"/>
              </a:rPr>
              <a:t>11</a:t>
            </a:r>
            <a:r>
              <a:rPr lang="en-GB" sz="3600" b="1" dirty="0">
                <a:solidFill>
                  <a:schemeClr val="bg1"/>
                </a:solidFill>
                <a:latin typeface="CMG Sans SemiBold" pitchFamily="2" charset="77"/>
                <a:ea typeface="+mn-lt"/>
                <a:cs typeface="+mn-lt"/>
              </a:rPr>
              <a:t> The men of Israel rushed out of Mizpah and pursued the Philistines, slaughtering them along the way to a point below Beth Kar. </a:t>
            </a:r>
            <a:r>
              <a:rPr lang="en-GB" sz="3600" b="1" baseline="30000" dirty="0">
                <a:solidFill>
                  <a:schemeClr val="bg1"/>
                </a:solidFill>
                <a:latin typeface="CMG Sans SemiBold" pitchFamily="2" charset="77"/>
                <a:ea typeface="+mn-lt"/>
                <a:cs typeface="+mn-lt"/>
              </a:rPr>
              <a:t>12 </a:t>
            </a:r>
            <a:r>
              <a:rPr lang="en-GB" sz="3600" b="1" dirty="0">
                <a:solidFill>
                  <a:schemeClr val="bg1"/>
                </a:solidFill>
                <a:latin typeface="CMG Sans SemiBold" pitchFamily="2" charset="77"/>
                <a:ea typeface="+mn-lt"/>
                <a:cs typeface="+mn-lt"/>
              </a:rPr>
              <a:t>Then Samuel took a stone and set it up between Mizpah and Shen. He named it Ebenezer, saying, “Thus far the Lord has helped us.”</a:t>
            </a:r>
            <a:endParaRPr lang="en-GB" b="1" dirty="0">
              <a:solidFill>
                <a:schemeClr val="bg1"/>
              </a:solidFill>
              <a:latin typeface="CMG Sans SemiBold" pitchFamily="2" charset="77"/>
              <a:cs typeface="Calibri" panose="020F0502020204030204"/>
            </a:endParaRPr>
          </a:p>
          <a:p>
            <a:endParaRPr lang="en-GB" sz="3600" dirty="0">
              <a:solidFill>
                <a:schemeClr val="bg1"/>
              </a:solidFill>
              <a:cs typeface="Calibri"/>
            </a:endParaRPr>
          </a:p>
        </p:txBody>
      </p:sp>
    </p:spTree>
    <p:extLst>
      <p:ext uri="{BB962C8B-B14F-4D97-AF65-F5344CB8AC3E}">
        <p14:creationId xmlns:p14="http://schemas.microsoft.com/office/powerpoint/2010/main" val="2645291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5262979"/>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Remembering His faithfulness</a:t>
            </a:r>
            <a:endParaRPr lang="en-US" dirty="0">
              <a:solidFill>
                <a:schemeClr val="bg1"/>
              </a:solidFill>
              <a:latin typeface="Calibri" panose="020F0502020204030204"/>
              <a:cs typeface="Calibri" panose="020F0502020204030204"/>
            </a:endParaRPr>
          </a:p>
          <a:p>
            <a:pPr algn="ctr"/>
            <a:endParaRPr lang="en-GB" sz="3600" b="1" dirty="0">
              <a:solidFill>
                <a:schemeClr val="bg1"/>
              </a:solidFill>
              <a:latin typeface="CMG Sans SemiBold" pitchFamily="2" charset="77"/>
            </a:endParaRPr>
          </a:p>
          <a:p>
            <a:r>
              <a:rPr lang="en-GB" sz="3200" b="1" dirty="0">
                <a:solidFill>
                  <a:schemeClr val="bg1"/>
                </a:solidFill>
                <a:latin typeface="CMG Sans SemiBold" pitchFamily="2" charset="77"/>
                <a:ea typeface="+mn-lt"/>
                <a:cs typeface="+mn-lt"/>
              </a:rPr>
              <a:t>Joshua 4:20-24 - 20 And Joshua set up at Gilgal the twelve stones they had taken out of the Jordan. 21 He said to the Israelites, “In the future when your descendants ask their parents, ‘What do these stones mean?’ 22 tell them, ‘Israel crossed the Jordan on dry ground.’ 23 For the Lord your God dried up the Jordan before you until you had crossed over.</a:t>
            </a:r>
          </a:p>
        </p:txBody>
      </p:sp>
    </p:spTree>
    <p:extLst>
      <p:ext uri="{BB962C8B-B14F-4D97-AF65-F5344CB8AC3E}">
        <p14:creationId xmlns:p14="http://schemas.microsoft.com/office/powerpoint/2010/main" val="1096413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6247864"/>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Remembering His faithfulness</a:t>
            </a:r>
            <a:endParaRPr lang="en-US" dirty="0">
              <a:solidFill>
                <a:schemeClr val="bg1"/>
              </a:solidFill>
              <a:latin typeface="Calibri" panose="020F0502020204030204"/>
              <a:cs typeface="Calibri" panose="020F0502020204030204"/>
            </a:endParaRPr>
          </a:p>
          <a:p>
            <a:pPr algn="ctr"/>
            <a:endParaRPr lang="en-GB" sz="3600" b="1" dirty="0">
              <a:solidFill>
                <a:schemeClr val="bg1"/>
              </a:solidFill>
              <a:latin typeface="CMG Sans SemiBold" pitchFamily="2" charset="77"/>
            </a:endParaRPr>
          </a:p>
          <a:p>
            <a:r>
              <a:rPr lang="en-GB" sz="3600" b="1" dirty="0">
                <a:solidFill>
                  <a:schemeClr val="bg1"/>
                </a:solidFill>
                <a:latin typeface="CMG Sans SemiBold" pitchFamily="2" charset="77"/>
                <a:ea typeface="+mn-lt"/>
                <a:cs typeface="+mn-lt"/>
              </a:rPr>
              <a:t>The Lord your God did to the Jordan what he had done to the Red Sea when he dried it up before us until we had crossed over. 24 He did this so that all the peoples of the earth might know</a:t>
            </a:r>
            <a:endParaRPr lang="en-GB" sz="3600" b="1" dirty="0">
              <a:solidFill>
                <a:schemeClr val="bg1"/>
              </a:solidFill>
              <a:latin typeface="CMG Sans SemiBold" pitchFamily="2" charset="77"/>
              <a:cs typeface="Calibri"/>
            </a:endParaRPr>
          </a:p>
          <a:p>
            <a:r>
              <a:rPr lang="en-GB" sz="3600" b="1" dirty="0">
                <a:solidFill>
                  <a:schemeClr val="bg1"/>
                </a:solidFill>
                <a:latin typeface="CMG Sans SemiBold" pitchFamily="2" charset="77"/>
                <a:ea typeface="+mn-lt"/>
                <a:cs typeface="+mn-lt"/>
              </a:rPr>
              <a:t>that the hand of the Lord is powerful and so that you might always fear the Lord your God.”</a:t>
            </a:r>
            <a:endParaRPr lang="en-GB" sz="3600" b="1" dirty="0">
              <a:solidFill>
                <a:schemeClr val="bg1"/>
              </a:solidFill>
              <a:latin typeface="CMG Sans SemiBold" pitchFamily="2" charset="77"/>
            </a:endParaRPr>
          </a:p>
          <a:p>
            <a:endParaRPr lang="en-GB" sz="3200" dirty="0">
              <a:solidFill>
                <a:schemeClr val="bg1"/>
              </a:solidFill>
              <a:ea typeface="+mn-lt"/>
              <a:cs typeface="+mn-lt"/>
            </a:endParaRPr>
          </a:p>
        </p:txBody>
      </p:sp>
    </p:spTree>
    <p:extLst>
      <p:ext uri="{BB962C8B-B14F-4D97-AF65-F5344CB8AC3E}">
        <p14:creationId xmlns:p14="http://schemas.microsoft.com/office/powerpoint/2010/main" val="1568993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4031873"/>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Waiting patiently</a:t>
            </a:r>
            <a:endParaRPr lang="en-US" dirty="0">
              <a:solidFill>
                <a:schemeClr val="bg1"/>
              </a:solidFill>
            </a:endParaRPr>
          </a:p>
          <a:p>
            <a:pPr algn="ctr"/>
            <a:endParaRPr lang="en-GB" sz="3600" b="1" dirty="0">
              <a:solidFill>
                <a:schemeClr val="bg1"/>
              </a:solidFill>
              <a:latin typeface="CMG Sans SemiBold" pitchFamily="2" charset="77"/>
            </a:endParaRPr>
          </a:p>
          <a:p>
            <a:r>
              <a:rPr lang="en-GB" sz="3600" b="1" dirty="0">
                <a:solidFill>
                  <a:schemeClr val="bg1"/>
                </a:solidFill>
                <a:latin typeface="CMG Sans SemiBold" pitchFamily="2" charset="77"/>
                <a:ea typeface="+mn-lt"/>
                <a:cs typeface="+mn-lt"/>
              </a:rPr>
              <a:t>2 Peter 3:8 - But do not overlook this one fact, beloved, that with the Lord one day is as a thousand years, and a thousand years as one day.</a:t>
            </a:r>
            <a:endParaRPr lang="en-GB" b="1" dirty="0">
              <a:solidFill>
                <a:schemeClr val="bg1"/>
              </a:solidFill>
              <a:latin typeface="CMG Sans SemiBold" pitchFamily="2" charset="77"/>
            </a:endParaRPr>
          </a:p>
          <a:p>
            <a:endParaRPr lang="en-GB" sz="3200" dirty="0">
              <a:solidFill>
                <a:schemeClr val="bg1"/>
              </a:solidFill>
              <a:ea typeface="+mn-lt"/>
              <a:cs typeface="+mn-lt"/>
            </a:endParaRPr>
          </a:p>
        </p:txBody>
      </p:sp>
    </p:spTree>
    <p:extLst>
      <p:ext uri="{BB962C8B-B14F-4D97-AF65-F5344CB8AC3E}">
        <p14:creationId xmlns:p14="http://schemas.microsoft.com/office/powerpoint/2010/main" val="2544595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5139869"/>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Waiting patiently</a:t>
            </a:r>
            <a:endParaRPr lang="en-US" dirty="0">
              <a:solidFill>
                <a:schemeClr val="bg1"/>
              </a:solidFill>
            </a:endParaRPr>
          </a:p>
          <a:p>
            <a:pPr algn="ctr"/>
            <a:endParaRPr lang="en-GB" sz="3600" b="1" dirty="0">
              <a:solidFill>
                <a:schemeClr val="bg1"/>
              </a:solidFill>
              <a:latin typeface="CMG Sans SemiBold" pitchFamily="2" charset="77"/>
            </a:endParaRPr>
          </a:p>
          <a:p>
            <a:r>
              <a:rPr lang="en-GB" sz="3600" b="1" dirty="0">
                <a:solidFill>
                  <a:schemeClr val="bg1"/>
                </a:solidFill>
                <a:latin typeface="CMG Sans SemiBold" pitchFamily="2" charset="77"/>
                <a:ea typeface="+mn-lt"/>
                <a:cs typeface="+mn-lt"/>
              </a:rPr>
              <a:t>Hebrews 11:13 - These all died in faith, not having received the promises, but having seen them afar off were assured of them, embraced them and confessed that they were strangers and pilgrims on the earth.</a:t>
            </a:r>
            <a:endParaRPr lang="en-GB" b="1" dirty="0">
              <a:solidFill>
                <a:schemeClr val="bg1"/>
              </a:solidFill>
              <a:latin typeface="CMG Sans SemiBold" pitchFamily="2" charset="77"/>
              <a:ea typeface="+mn-lt"/>
              <a:cs typeface="+mn-lt"/>
            </a:endParaRPr>
          </a:p>
          <a:p>
            <a:endParaRPr lang="en-GB" sz="3600" dirty="0">
              <a:solidFill>
                <a:schemeClr val="bg1"/>
              </a:solidFill>
              <a:cs typeface="Calibri"/>
            </a:endParaRPr>
          </a:p>
          <a:p>
            <a:endParaRPr lang="en-GB" sz="3200" dirty="0">
              <a:solidFill>
                <a:schemeClr val="bg1"/>
              </a:solidFill>
              <a:ea typeface="+mn-lt"/>
              <a:cs typeface="+mn-lt"/>
            </a:endParaRPr>
          </a:p>
        </p:txBody>
      </p:sp>
    </p:spTree>
    <p:extLst>
      <p:ext uri="{BB962C8B-B14F-4D97-AF65-F5344CB8AC3E}">
        <p14:creationId xmlns:p14="http://schemas.microsoft.com/office/powerpoint/2010/main" val="1167823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6309420"/>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How to respond?</a:t>
            </a:r>
            <a:endParaRPr lang="en-US" dirty="0">
              <a:solidFill>
                <a:schemeClr val="bg1"/>
              </a:solidFill>
            </a:endParaRPr>
          </a:p>
          <a:p>
            <a:pPr algn="ctr"/>
            <a:endParaRPr lang="en-GB" sz="3600" b="1" dirty="0">
              <a:solidFill>
                <a:schemeClr val="bg1"/>
              </a:solidFill>
              <a:latin typeface="CMG Sans SemiBold" pitchFamily="2" charset="77"/>
            </a:endParaRPr>
          </a:p>
          <a:p>
            <a:r>
              <a:rPr lang="en-GB" sz="3200" b="1" dirty="0">
                <a:solidFill>
                  <a:schemeClr val="bg1"/>
                </a:solidFill>
                <a:latin typeface="CMG Sans SemiBold" pitchFamily="2" charset="77"/>
                <a:ea typeface="+mn-lt"/>
                <a:cs typeface="+mn-lt"/>
              </a:rPr>
              <a:t>Hebrews 6:13-20 - 13 For when God made a promise to Abraham, since he had no one greater by whom to swear, he swore by himself, 14 saying, “Surely I will bless you and multiply you.” 15 And thus Abraham, having patiently waited, obtained the promise. 16 For people swear by something greater than themselves, and in all their disputes an oath is final for confirmation.</a:t>
            </a:r>
          </a:p>
          <a:p>
            <a:endParaRPr lang="en-GB" sz="3600" dirty="0">
              <a:solidFill>
                <a:schemeClr val="bg1"/>
              </a:solidFill>
              <a:cs typeface="Calibri"/>
            </a:endParaRPr>
          </a:p>
          <a:p>
            <a:endParaRPr lang="en-GB" sz="3200" dirty="0">
              <a:solidFill>
                <a:schemeClr val="bg1"/>
              </a:solidFill>
              <a:ea typeface="+mn-lt"/>
              <a:cs typeface="+mn-lt"/>
            </a:endParaRPr>
          </a:p>
        </p:txBody>
      </p:sp>
    </p:spTree>
    <p:extLst>
      <p:ext uri="{BB962C8B-B14F-4D97-AF65-F5344CB8AC3E}">
        <p14:creationId xmlns:p14="http://schemas.microsoft.com/office/powerpoint/2010/main" val="990333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6309420"/>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How to respond?</a:t>
            </a:r>
            <a:endParaRPr lang="en-US" dirty="0">
              <a:solidFill>
                <a:schemeClr val="bg1"/>
              </a:solidFill>
            </a:endParaRPr>
          </a:p>
          <a:p>
            <a:pPr algn="ctr"/>
            <a:endParaRPr lang="en-GB" sz="3600" b="1" dirty="0">
              <a:solidFill>
                <a:schemeClr val="bg1"/>
              </a:solidFill>
              <a:latin typeface="CMG Sans SemiBold" pitchFamily="2" charset="77"/>
            </a:endParaRPr>
          </a:p>
          <a:p>
            <a:r>
              <a:rPr lang="en-GB" sz="3200" b="1" dirty="0">
                <a:solidFill>
                  <a:schemeClr val="bg1"/>
                </a:solidFill>
                <a:latin typeface="CMG Sans SemiBold" pitchFamily="2" charset="77"/>
                <a:ea typeface="+mn-lt"/>
                <a:cs typeface="+mn-lt"/>
              </a:rPr>
              <a:t>Hebrews 6:13-20 - 17 So when God desired to show more convincingly to the heirs of the promise the unchangeable character of his purpose, he guaranteed it with an oath, 18 so that by two unchangeable things, in which it is impossible for God to lie, we who have fled for refuge might have strong encouragement to hold fast to the hope set before us.</a:t>
            </a:r>
          </a:p>
          <a:p>
            <a:endParaRPr lang="en-GB" sz="3600" dirty="0">
              <a:solidFill>
                <a:schemeClr val="bg1"/>
              </a:solidFill>
              <a:cs typeface="Calibri"/>
            </a:endParaRPr>
          </a:p>
          <a:p>
            <a:endParaRPr lang="en-GB" sz="3200" dirty="0">
              <a:solidFill>
                <a:schemeClr val="bg1"/>
              </a:solidFill>
              <a:ea typeface="+mn-lt"/>
              <a:cs typeface="+mn-lt"/>
            </a:endParaRPr>
          </a:p>
        </p:txBody>
      </p:sp>
    </p:spTree>
    <p:extLst>
      <p:ext uri="{BB962C8B-B14F-4D97-AF65-F5344CB8AC3E}">
        <p14:creationId xmlns:p14="http://schemas.microsoft.com/office/powerpoint/2010/main" val="1824881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5324535"/>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How to respond?</a:t>
            </a:r>
            <a:endParaRPr lang="en-US" dirty="0">
              <a:solidFill>
                <a:schemeClr val="bg1"/>
              </a:solidFill>
            </a:endParaRPr>
          </a:p>
          <a:p>
            <a:pPr algn="ctr"/>
            <a:endParaRPr lang="en-GB" sz="3600" b="1" dirty="0">
              <a:solidFill>
                <a:schemeClr val="bg1"/>
              </a:solidFill>
              <a:latin typeface="CMG Sans SemiBold" pitchFamily="2" charset="77"/>
            </a:endParaRPr>
          </a:p>
          <a:p>
            <a:r>
              <a:rPr lang="en-GB" sz="3200" b="1" dirty="0">
                <a:solidFill>
                  <a:schemeClr val="bg1"/>
                </a:solidFill>
                <a:latin typeface="CMG Sans SemiBold" pitchFamily="2" charset="77"/>
                <a:ea typeface="+mn-lt"/>
                <a:cs typeface="+mn-lt"/>
              </a:rPr>
              <a:t>Hebrews 6:13-20 - 19 We have this as a sure and steadfast anchor of the soul, a hope that enters into the inner place behind the curtain, 20 where Jesus has gone as a forerunner on our behalf, having become a high priest forever after the order of Melchizedek.</a:t>
            </a:r>
          </a:p>
          <a:p>
            <a:endParaRPr lang="en-GB" sz="3600" dirty="0">
              <a:solidFill>
                <a:schemeClr val="bg1"/>
              </a:solidFill>
              <a:cs typeface="Calibri"/>
            </a:endParaRPr>
          </a:p>
          <a:p>
            <a:endParaRPr lang="en-GB" sz="3200" dirty="0">
              <a:solidFill>
                <a:schemeClr val="bg1"/>
              </a:solidFill>
              <a:ea typeface="+mn-lt"/>
              <a:cs typeface="+mn-lt"/>
            </a:endParaRPr>
          </a:p>
        </p:txBody>
      </p:sp>
    </p:spTree>
    <p:extLst>
      <p:ext uri="{BB962C8B-B14F-4D97-AF65-F5344CB8AC3E}">
        <p14:creationId xmlns:p14="http://schemas.microsoft.com/office/powerpoint/2010/main" val="1918945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83340DF-D156-4E46-B75E-AC1F972C051F}"/>
              </a:ext>
            </a:extLst>
          </p:cNvPr>
          <p:cNvSpPr txBox="1"/>
          <p:nvPr/>
        </p:nvSpPr>
        <p:spPr>
          <a:xfrm>
            <a:off x="397005" y="440317"/>
            <a:ext cx="11225463" cy="6063198"/>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Promise Keeper</a:t>
            </a:r>
          </a:p>
          <a:p>
            <a:pPr algn="ctr"/>
            <a:endParaRPr lang="en-GB" sz="3200" b="1" dirty="0">
              <a:solidFill>
                <a:schemeClr val="bg1"/>
              </a:solidFill>
              <a:latin typeface="CMG Sans SemiBold" pitchFamily="2" charset="77"/>
            </a:endParaRPr>
          </a:p>
          <a:p>
            <a:r>
              <a:rPr lang="en-GB" sz="2800" b="1" dirty="0">
                <a:solidFill>
                  <a:schemeClr val="bg1"/>
                </a:solidFill>
                <a:latin typeface="CMG Sans SemiBold" pitchFamily="2" charset="77"/>
                <a:ea typeface="+mn-lt"/>
                <a:cs typeface="+mn-lt"/>
              </a:rPr>
              <a:t>Remember His faithfulness What ‘</a:t>
            </a:r>
            <a:r>
              <a:rPr lang="en-GB" sz="2800" b="1" dirty="0" err="1">
                <a:solidFill>
                  <a:schemeClr val="bg1"/>
                </a:solidFill>
                <a:latin typeface="CMG Sans SemiBold" pitchFamily="2" charset="77"/>
                <a:ea typeface="+mn-lt"/>
                <a:cs typeface="+mn-lt"/>
              </a:rPr>
              <a:t>ebenezers</a:t>
            </a:r>
            <a:r>
              <a:rPr lang="en-GB" sz="2800" b="1" dirty="0">
                <a:solidFill>
                  <a:schemeClr val="bg1"/>
                </a:solidFill>
                <a:latin typeface="CMG Sans SemiBold" pitchFamily="2" charset="77"/>
                <a:ea typeface="+mn-lt"/>
                <a:cs typeface="+mn-lt"/>
              </a:rPr>
              <a:t>’ can we raise to remind ourselves?</a:t>
            </a:r>
          </a:p>
          <a:p>
            <a:endParaRPr lang="en-GB" sz="2800" b="1" dirty="0">
              <a:solidFill>
                <a:schemeClr val="bg1"/>
              </a:solidFill>
              <a:latin typeface="CMG Sans SemiBold" pitchFamily="2" charset="77"/>
              <a:ea typeface="+mn-lt"/>
              <a:cs typeface="+mn-lt"/>
            </a:endParaRPr>
          </a:p>
          <a:p>
            <a:r>
              <a:rPr lang="en-GB" sz="2800" b="1" dirty="0">
                <a:solidFill>
                  <a:schemeClr val="bg1"/>
                </a:solidFill>
                <a:latin typeface="CMG Sans SemiBold" pitchFamily="2" charset="77"/>
                <a:ea typeface="+mn-lt"/>
                <a:cs typeface="+mn-lt"/>
              </a:rPr>
              <a:t>Wait patiently What can we teach ourselves to get it ingrained? Example of Abraham. What can we keep asking God for?</a:t>
            </a:r>
          </a:p>
          <a:p>
            <a:endParaRPr lang="en-GB" sz="2800" b="1" dirty="0">
              <a:solidFill>
                <a:schemeClr val="bg1"/>
              </a:solidFill>
              <a:latin typeface="CMG Sans SemiBold" pitchFamily="2" charset="77"/>
              <a:ea typeface="+mn-lt"/>
              <a:cs typeface="+mn-lt"/>
            </a:endParaRPr>
          </a:p>
          <a:p>
            <a:r>
              <a:rPr lang="en-GB" sz="2800" b="1" dirty="0">
                <a:solidFill>
                  <a:schemeClr val="bg1"/>
                </a:solidFill>
                <a:latin typeface="CMG Sans SemiBold" pitchFamily="2" charset="77"/>
                <a:ea typeface="+mn-lt"/>
                <a:cs typeface="+mn-lt"/>
              </a:rPr>
              <a:t>Anchor ourselves to God’s word What promises can we look at, learn, and cling to? Use His promises as fuel for worship and praise.</a:t>
            </a:r>
          </a:p>
          <a:p>
            <a:pPr algn="ctr"/>
            <a:endParaRPr lang="en-GB" sz="3200" b="1" dirty="0">
              <a:solidFill>
                <a:schemeClr val="bg1"/>
              </a:solidFill>
              <a:latin typeface="CMG Sans" pitchFamily="2" charset="77"/>
            </a:endParaRPr>
          </a:p>
        </p:txBody>
      </p:sp>
    </p:spTree>
    <p:extLst>
      <p:ext uri="{BB962C8B-B14F-4D97-AF65-F5344CB8AC3E}">
        <p14:creationId xmlns:p14="http://schemas.microsoft.com/office/powerpoint/2010/main" val="36245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352A4B-FE30-8941-8561-50DAF3D68E4C}"/>
              </a:ext>
            </a:extLst>
          </p:cNvPr>
          <p:cNvSpPr txBox="1"/>
          <p:nvPr/>
        </p:nvSpPr>
        <p:spPr>
          <a:xfrm>
            <a:off x="10629900" y="3200400"/>
            <a:ext cx="184731" cy="369332"/>
          </a:xfrm>
          <a:prstGeom prst="rect">
            <a:avLst/>
          </a:prstGeom>
          <a:noFill/>
        </p:spPr>
        <p:txBody>
          <a:bodyPr wrap="none" rtlCol="0">
            <a:spAutoFit/>
          </a:bodyPr>
          <a:lstStyle/>
          <a:p>
            <a:endParaRPr lang="en-GB" dirty="0"/>
          </a:p>
        </p:txBody>
      </p:sp>
      <p:sp>
        <p:nvSpPr>
          <p:cNvPr id="8" name="TextBox 7">
            <a:extLst>
              <a:ext uri="{FF2B5EF4-FFF2-40B4-BE49-F238E27FC236}">
                <a16:creationId xmlns:a16="http://schemas.microsoft.com/office/drawing/2014/main" id="{7C500D05-71E2-AE47-8290-9F32DA1E33F5}"/>
              </a:ext>
            </a:extLst>
          </p:cNvPr>
          <p:cNvSpPr txBox="1"/>
          <p:nvPr/>
        </p:nvSpPr>
        <p:spPr>
          <a:xfrm>
            <a:off x="320341" y="432372"/>
            <a:ext cx="11551318" cy="6247864"/>
          </a:xfrm>
          <a:prstGeom prst="rect">
            <a:avLst/>
          </a:prstGeom>
          <a:noFill/>
        </p:spPr>
        <p:txBody>
          <a:bodyPr wrap="square" rtlCol="0">
            <a:spAutoFit/>
          </a:bodyPr>
          <a:lstStyle/>
          <a:p>
            <a:r>
              <a:rPr lang="en-GB" sz="2500" b="1" baseline="30000" dirty="0">
                <a:solidFill>
                  <a:schemeClr val="bg1">
                    <a:lumMod val="85000"/>
                  </a:schemeClr>
                </a:solidFill>
                <a:latin typeface="CMG Sans SemiBold" pitchFamily="2" charset="77"/>
              </a:rPr>
              <a:t>7 </a:t>
            </a:r>
            <a:r>
              <a:rPr lang="en-GB" sz="2500" b="1" dirty="0">
                <a:solidFill>
                  <a:schemeClr val="bg1">
                    <a:lumMod val="85000"/>
                  </a:schemeClr>
                </a:solidFill>
                <a:latin typeface="CMG Sans SemiBold" pitchFamily="2" charset="77"/>
              </a:rPr>
              <a:t>“You are the Lord God, who chose Abram and brought him out of Ur of the Chaldeans and named him Abraham. </a:t>
            </a:r>
            <a:r>
              <a:rPr lang="en-GB" sz="2500" b="1" baseline="30000" dirty="0">
                <a:solidFill>
                  <a:schemeClr val="bg1">
                    <a:lumMod val="85000"/>
                  </a:schemeClr>
                </a:solidFill>
                <a:latin typeface="CMG Sans SemiBold" pitchFamily="2" charset="77"/>
              </a:rPr>
              <a:t>8 </a:t>
            </a:r>
            <a:r>
              <a:rPr lang="en-GB" sz="2500" b="1" dirty="0">
                <a:solidFill>
                  <a:schemeClr val="bg1">
                    <a:lumMod val="85000"/>
                  </a:schemeClr>
                </a:solidFill>
                <a:latin typeface="CMG Sans SemiBold" pitchFamily="2" charset="77"/>
              </a:rPr>
              <a:t>You found his heart faithful to you, and you made a covenant with him to give to his descendants the land of the Canaanites, Hittites, Amorites, Perizzites, Jebusites and </a:t>
            </a:r>
            <a:r>
              <a:rPr lang="en-GB" sz="2500" b="1" dirty="0" err="1">
                <a:solidFill>
                  <a:schemeClr val="bg1">
                    <a:lumMod val="85000"/>
                  </a:schemeClr>
                </a:solidFill>
                <a:latin typeface="CMG Sans SemiBold" pitchFamily="2" charset="77"/>
              </a:rPr>
              <a:t>Girgashites</a:t>
            </a:r>
            <a:r>
              <a:rPr lang="en-GB" sz="2500" b="1" dirty="0">
                <a:solidFill>
                  <a:schemeClr val="bg1">
                    <a:lumMod val="85000"/>
                  </a:schemeClr>
                </a:solidFill>
                <a:latin typeface="CMG Sans SemiBold" pitchFamily="2" charset="77"/>
              </a:rPr>
              <a:t>. </a:t>
            </a:r>
            <a:r>
              <a:rPr lang="en-GB" sz="2500" b="1" dirty="0">
                <a:solidFill>
                  <a:srgbClr val="FFFF00"/>
                </a:solidFill>
                <a:latin typeface="CMG Sans SemiBold" pitchFamily="2" charset="77"/>
              </a:rPr>
              <a:t>You have kept your promise</a:t>
            </a:r>
            <a:r>
              <a:rPr lang="en-GB" sz="2500" b="1" dirty="0">
                <a:solidFill>
                  <a:schemeClr val="bg1">
                    <a:lumMod val="85000"/>
                  </a:schemeClr>
                </a:solidFill>
                <a:latin typeface="CMG Sans SemiBold" pitchFamily="2" charset="77"/>
              </a:rPr>
              <a:t> because you are righteous.  </a:t>
            </a:r>
            <a:r>
              <a:rPr lang="en-GB" sz="2500" b="1" baseline="30000" dirty="0">
                <a:solidFill>
                  <a:schemeClr val="bg1">
                    <a:lumMod val="85000"/>
                  </a:schemeClr>
                </a:solidFill>
                <a:latin typeface="CMG Sans SemiBold" pitchFamily="2" charset="77"/>
              </a:rPr>
              <a:t>9 </a:t>
            </a:r>
            <a:r>
              <a:rPr lang="en-GB" sz="2500" b="1" dirty="0">
                <a:solidFill>
                  <a:schemeClr val="bg1">
                    <a:lumMod val="85000"/>
                  </a:schemeClr>
                </a:solidFill>
                <a:latin typeface="CMG Sans SemiBold" pitchFamily="2" charset="77"/>
              </a:rPr>
              <a:t>“You saw the suffering of our ancestors in Egypt; you heard their cry at the Red Sea. </a:t>
            </a:r>
            <a:r>
              <a:rPr lang="en-GB" sz="2500" b="1" baseline="30000" dirty="0">
                <a:solidFill>
                  <a:schemeClr val="bg1">
                    <a:lumMod val="85000"/>
                  </a:schemeClr>
                </a:solidFill>
                <a:latin typeface="CMG Sans SemiBold" pitchFamily="2" charset="77"/>
              </a:rPr>
              <a:t>10 </a:t>
            </a:r>
            <a:r>
              <a:rPr lang="en-GB" sz="2500" b="1" dirty="0">
                <a:solidFill>
                  <a:srgbClr val="FFFF00"/>
                </a:solidFill>
                <a:latin typeface="CMG Sans SemiBold" pitchFamily="2" charset="77"/>
              </a:rPr>
              <a:t>You sent signs and wonders</a:t>
            </a:r>
            <a:r>
              <a:rPr lang="en-GB" sz="2500" b="1" dirty="0">
                <a:solidFill>
                  <a:schemeClr val="bg1">
                    <a:lumMod val="85000"/>
                  </a:schemeClr>
                </a:solidFill>
                <a:latin typeface="CMG Sans SemiBold" pitchFamily="2" charset="77"/>
              </a:rPr>
              <a:t> against Pharaoh, against all his officials and all the people of his land, for you knew how arrogantly the Egyptians treated them. You made a name for yourself, which remains to this day. </a:t>
            </a:r>
            <a:r>
              <a:rPr lang="en-GB" sz="2500" b="1" baseline="30000" dirty="0">
                <a:solidFill>
                  <a:schemeClr val="bg1">
                    <a:lumMod val="85000"/>
                  </a:schemeClr>
                </a:solidFill>
                <a:latin typeface="CMG Sans SemiBold" pitchFamily="2" charset="77"/>
              </a:rPr>
              <a:t>11</a:t>
            </a:r>
            <a:r>
              <a:rPr lang="en-GB" sz="2500" b="1" dirty="0">
                <a:solidFill>
                  <a:srgbClr val="FFFF00"/>
                </a:solidFill>
                <a:latin typeface="CMG Sans SemiBold" pitchFamily="2" charset="77"/>
              </a:rPr>
              <a:t>You divided the sea before them</a:t>
            </a:r>
            <a:r>
              <a:rPr lang="en-GB" sz="2500" b="1" dirty="0">
                <a:solidFill>
                  <a:schemeClr val="bg1">
                    <a:lumMod val="85000"/>
                  </a:schemeClr>
                </a:solidFill>
                <a:latin typeface="CMG Sans SemiBold" pitchFamily="2" charset="77"/>
              </a:rPr>
              <a:t>, so that they passed through it on dry ground, but you hurled their pursuers into the depths, like a stone into mighty waters. </a:t>
            </a:r>
            <a:r>
              <a:rPr lang="en-GB" sz="2500" b="1" baseline="30000" dirty="0">
                <a:solidFill>
                  <a:schemeClr val="bg1">
                    <a:lumMod val="85000"/>
                  </a:schemeClr>
                </a:solidFill>
                <a:latin typeface="CMG Sans SemiBold" pitchFamily="2" charset="77"/>
              </a:rPr>
              <a:t>12 </a:t>
            </a:r>
            <a:r>
              <a:rPr lang="en-GB" sz="2500" b="1" dirty="0">
                <a:solidFill>
                  <a:schemeClr val="bg1">
                    <a:lumMod val="85000"/>
                  </a:schemeClr>
                </a:solidFill>
                <a:latin typeface="CMG Sans SemiBold" pitchFamily="2" charset="77"/>
              </a:rPr>
              <a:t>By day you led them with a pillar of cloud, and by night with a pillar of fire to </a:t>
            </a:r>
            <a:r>
              <a:rPr lang="en-GB" sz="2500" b="1" dirty="0">
                <a:solidFill>
                  <a:srgbClr val="FFFF00"/>
                </a:solidFill>
                <a:latin typeface="CMG Sans SemiBold" pitchFamily="2" charset="77"/>
              </a:rPr>
              <a:t>give them light on the way </a:t>
            </a:r>
            <a:r>
              <a:rPr lang="en-GB" sz="2500" b="1" dirty="0">
                <a:solidFill>
                  <a:schemeClr val="bg1">
                    <a:lumMod val="85000"/>
                  </a:schemeClr>
                </a:solidFill>
                <a:latin typeface="CMG Sans SemiBold" pitchFamily="2" charset="77"/>
              </a:rPr>
              <a:t>they were to take.</a:t>
            </a:r>
          </a:p>
          <a:p>
            <a:r>
              <a:rPr lang="en-GB" b="1" dirty="0">
                <a:solidFill>
                  <a:schemeClr val="bg1">
                    <a:lumMod val="85000"/>
                  </a:schemeClr>
                </a:solidFill>
                <a:latin typeface="CMG Sans SemiBold" pitchFamily="2" charset="77"/>
              </a:rPr>
              <a:t>Nehemiah 9:7-12</a:t>
            </a:r>
          </a:p>
        </p:txBody>
      </p:sp>
    </p:spTree>
    <p:extLst>
      <p:ext uri="{BB962C8B-B14F-4D97-AF65-F5344CB8AC3E}">
        <p14:creationId xmlns:p14="http://schemas.microsoft.com/office/powerpoint/2010/main" val="309685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352A4B-FE30-8941-8561-50DAF3D68E4C}"/>
              </a:ext>
            </a:extLst>
          </p:cNvPr>
          <p:cNvSpPr txBox="1"/>
          <p:nvPr/>
        </p:nvSpPr>
        <p:spPr>
          <a:xfrm>
            <a:off x="10629900" y="3200400"/>
            <a:ext cx="184731" cy="369332"/>
          </a:xfrm>
          <a:prstGeom prst="rect">
            <a:avLst/>
          </a:prstGeom>
          <a:noFill/>
        </p:spPr>
        <p:txBody>
          <a:bodyPr wrap="none" rtlCol="0">
            <a:spAutoFit/>
          </a:bodyPr>
          <a:lstStyle/>
          <a:p>
            <a:endParaRPr lang="en-GB" dirty="0"/>
          </a:p>
        </p:txBody>
      </p:sp>
      <p:sp>
        <p:nvSpPr>
          <p:cNvPr id="8" name="TextBox 7">
            <a:extLst>
              <a:ext uri="{FF2B5EF4-FFF2-40B4-BE49-F238E27FC236}">
                <a16:creationId xmlns:a16="http://schemas.microsoft.com/office/drawing/2014/main" id="{7C500D05-71E2-AE47-8290-9F32DA1E33F5}"/>
              </a:ext>
            </a:extLst>
          </p:cNvPr>
          <p:cNvSpPr txBox="1"/>
          <p:nvPr/>
        </p:nvSpPr>
        <p:spPr>
          <a:xfrm>
            <a:off x="483269" y="612845"/>
            <a:ext cx="11225463" cy="4985980"/>
          </a:xfrm>
          <a:prstGeom prst="rect">
            <a:avLst/>
          </a:prstGeom>
          <a:noFill/>
        </p:spPr>
        <p:txBody>
          <a:bodyPr wrap="square" rtlCol="0">
            <a:spAutoFit/>
          </a:bodyPr>
          <a:lstStyle/>
          <a:p>
            <a:pPr algn="ctr"/>
            <a:r>
              <a:rPr lang="en-GB" sz="4400" b="1" dirty="0">
                <a:solidFill>
                  <a:schemeClr val="bg1">
                    <a:lumMod val="85000"/>
                  </a:schemeClr>
                </a:solidFill>
                <a:latin typeface="CMG Sans" pitchFamily="2" charset="77"/>
              </a:rPr>
              <a:t>Promise Keeper</a:t>
            </a:r>
          </a:p>
          <a:p>
            <a:pPr algn="ctr"/>
            <a:endParaRPr lang="en-GB" sz="3200" b="1" dirty="0">
              <a:solidFill>
                <a:schemeClr val="bg1">
                  <a:lumMod val="85000"/>
                </a:schemeClr>
              </a:solidFill>
              <a:latin typeface="CMG Sans" pitchFamily="2" charset="77"/>
            </a:endParaRPr>
          </a:p>
          <a:p>
            <a:r>
              <a:rPr lang="en-GB" sz="3200" b="1" baseline="30000" dirty="0">
                <a:solidFill>
                  <a:schemeClr val="bg1">
                    <a:lumMod val="85000"/>
                  </a:schemeClr>
                </a:solidFill>
                <a:latin typeface="CMG Sans SemiBold" pitchFamily="2" charset="77"/>
              </a:rPr>
              <a:t>7 </a:t>
            </a:r>
            <a:r>
              <a:rPr lang="en-GB" sz="3200" b="1" dirty="0">
                <a:solidFill>
                  <a:schemeClr val="bg1">
                    <a:lumMod val="85000"/>
                  </a:schemeClr>
                </a:solidFill>
                <a:latin typeface="CMG Sans SemiBold" pitchFamily="2" charset="77"/>
              </a:rPr>
              <a:t>“You are the Lord God, who chose Abram and brought him out of Ur of the Chaldeans and named him Abraham. </a:t>
            </a:r>
            <a:r>
              <a:rPr lang="en-GB" sz="3200" b="1" baseline="30000" dirty="0">
                <a:solidFill>
                  <a:schemeClr val="bg1">
                    <a:lumMod val="85000"/>
                  </a:schemeClr>
                </a:solidFill>
                <a:latin typeface="CMG Sans SemiBold" pitchFamily="2" charset="77"/>
              </a:rPr>
              <a:t>8 </a:t>
            </a:r>
            <a:r>
              <a:rPr lang="en-GB" sz="3200" b="1" dirty="0">
                <a:solidFill>
                  <a:schemeClr val="bg1">
                    <a:lumMod val="85000"/>
                  </a:schemeClr>
                </a:solidFill>
                <a:latin typeface="CMG Sans SemiBold" pitchFamily="2" charset="77"/>
              </a:rPr>
              <a:t>You found his heart faithful to you, and you made a covenant with him to give to his descendants the land of the Canaanites, Hittites, Amorites, Perizzites, Jebusites and </a:t>
            </a:r>
            <a:r>
              <a:rPr lang="en-GB" sz="3200" b="1" dirty="0" err="1">
                <a:solidFill>
                  <a:schemeClr val="bg1">
                    <a:lumMod val="85000"/>
                  </a:schemeClr>
                </a:solidFill>
                <a:latin typeface="CMG Sans SemiBold" pitchFamily="2" charset="77"/>
              </a:rPr>
              <a:t>Girgashites</a:t>
            </a:r>
            <a:r>
              <a:rPr lang="en-GB" sz="3200" b="1" dirty="0">
                <a:solidFill>
                  <a:schemeClr val="bg1">
                    <a:lumMod val="85000"/>
                  </a:schemeClr>
                </a:solidFill>
                <a:latin typeface="CMG Sans SemiBold" pitchFamily="2" charset="77"/>
              </a:rPr>
              <a:t>. </a:t>
            </a:r>
            <a:r>
              <a:rPr lang="en-GB" sz="3200" b="1" dirty="0">
                <a:solidFill>
                  <a:srgbClr val="FFFF00"/>
                </a:solidFill>
                <a:latin typeface="CMG Sans SemiBold" pitchFamily="2" charset="77"/>
              </a:rPr>
              <a:t>You have kept your promise</a:t>
            </a:r>
            <a:r>
              <a:rPr lang="en-GB" sz="3200" b="1" dirty="0">
                <a:solidFill>
                  <a:schemeClr val="bg1">
                    <a:lumMod val="85000"/>
                  </a:schemeClr>
                </a:solidFill>
                <a:latin typeface="CMG Sans SemiBold" pitchFamily="2" charset="77"/>
              </a:rPr>
              <a:t> because you are righteous.</a:t>
            </a:r>
          </a:p>
          <a:p>
            <a:r>
              <a:rPr lang="en-GB" b="1" dirty="0">
                <a:solidFill>
                  <a:schemeClr val="bg1">
                    <a:lumMod val="85000"/>
                  </a:schemeClr>
                </a:solidFill>
                <a:latin typeface="CMG Sans SemiBold" pitchFamily="2" charset="77"/>
              </a:rPr>
              <a:t>Nehemiah 9:7-8</a:t>
            </a:r>
            <a:endParaRPr lang="en-GB" sz="12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87878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4283224"/>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Promise Keeper</a:t>
            </a:r>
          </a:p>
          <a:p>
            <a:pPr algn="ctr"/>
            <a:endParaRPr lang="en-GB" sz="3200" b="1" dirty="0">
              <a:solidFill>
                <a:schemeClr val="bg1"/>
              </a:solidFill>
              <a:latin typeface="CMG Sans" pitchFamily="2" charset="77"/>
            </a:endParaRPr>
          </a:p>
          <a:p>
            <a:r>
              <a:rPr lang="en-US" sz="2500" b="1" dirty="0">
                <a:solidFill>
                  <a:schemeClr val="bg1"/>
                </a:solidFill>
                <a:latin typeface="CMG Sans SemiBold" pitchFamily="2" charset="77"/>
              </a:rPr>
              <a:t>7487 promises in the bible</a:t>
            </a:r>
          </a:p>
          <a:p>
            <a:endParaRPr lang="en-US" sz="2500" b="1" dirty="0">
              <a:solidFill>
                <a:schemeClr val="bg1"/>
              </a:solidFill>
              <a:latin typeface="CMG Sans SemiBold" pitchFamily="2" charset="77"/>
            </a:endParaRPr>
          </a:p>
          <a:p>
            <a:r>
              <a:rPr lang="en-US" sz="2500" b="1" dirty="0">
                <a:solidFill>
                  <a:schemeClr val="bg1"/>
                </a:solidFill>
                <a:latin typeface="CMG Sans SemiBold" pitchFamily="2" charset="77"/>
              </a:rPr>
              <a:t>Some promises for all people</a:t>
            </a:r>
            <a:endParaRPr lang="en-GB" sz="2500" b="1" dirty="0">
              <a:solidFill>
                <a:schemeClr val="bg1"/>
              </a:solidFill>
              <a:latin typeface="CMG Sans SemiBold" pitchFamily="2" charset="77"/>
            </a:endParaRPr>
          </a:p>
          <a:p>
            <a:r>
              <a:rPr lang="en-US" sz="2500" b="1" dirty="0">
                <a:solidFill>
                  <a:schemeClr val="bg1"/>
                </a:solidFill>
                <a:latin typeface="CMG Sans SemiBold" pitchFamily="2" charset="77"/>
              </a:rPr>
              <a:t>Some promises for particular groups of people (e.g. exclusively for Israel)</a:t>
            </a:r>
            <a:endParaRPr lang="en-GB" sz="2500" b="1" dirty="0">
              <a:solidFill>
                <a:schemeClr val="bg1"/>
              </a:solidFill>
              <a:latin typeface="CMG Sans SemiBold" pitchFamily="2" charset="77"/>
            </a:endParaRPr>
          </a:p>
          <a:p>
            <a:r>
              <a:rPr lang="en-US" sz="2500" b="1" dirty="0">
                <a:solidFill>
                  <a:schemeClr val="bg1"/>
                </a:solidFill>
                <a:latin typeface="CMG Sans SemiBold" pitchFamily="2" charset="77"/>
              </a:rPr>
              <a:t>Some promises to individuals – Abraham (promise of a son), Moses</a:t>
            </a:r>
            <a:endParaRPr lang="en-GB" sz="2500" b="1" dirty="0">
              <a:solidFill>
                <a:schemeClr val="bg1"/>
              </a:solidFill>
              <a:latin typeface="CMG Sans SemiBold" pitchFamily="2" charset="77"/>
            </a:endParaRPr>
          </a:p>
          <a:p>
            <a:endParaRPr lang="en-GB" sz="2500" b="1" dirty="0">
              <a:solidFill>
                <a:schemeClr val="bg1"/>
              </a:solidFill>
              <a:latin typeface="CMG Sans SemiBold" pitchFamily="2" charset="77"/>
            </a:endParaRPr>
          </a:p>
          <a:p>
            <a:endParaRPr lang="en-GB" sz="3200" b="1" baseline="30000" dirty="0">
              <a:solidFill>
                <a:schemeClr val="bg1"/>
              </a:solidFill>
              <a:ea typeface="+mn-lt"/>
              <a:cs typeface="+mn-lt"/>
            </a:endParaRPr>
          </a:p>
        </p:txBody>
      </p:sp>
    </p:spTree>
    <p:extLst>
      <p:ext uri="{BB962C8B-B14F-4D97-AF65-F5344CB8AC3E}">
        <p14:creationId xmlns:p14="http://schemas.microsoft.com/office/powerpoint/2010/main" val="1152544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2739211"/>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Promise Keeper</a:t>
            </a:r>
          </a:p>
          <a:p>
            <a:pPr algn="ctr"/>
            <a:endParaRPr lang="en-GB" sz="3200" b="1" dirty="0">
              <a:solidFill>
                <a:schemeClr val="bg1"/>
              </a:solidFill>
              <a:latin typeface="CMG Sans" pitchFamily="2" charset="77"/>
            </a:endParaRPr>
          </a:p>
          <a:p>
            <a:endParaRPr lang="en-GB" sz="3200" b="1" dirty="0">
              <a:solidFill>
                <a:schemeClr val="bg1"/>
              </a:solidFill>
              <a:latin typeface="CMG Sans SemiBold" pitchFamily="2" charset="77"/>
              <a:ea typeface="+mn-lt"/>
              <a:cs typeface="+mn-lt"/>
            </a:endParaRPr>
          </a:p>
          <a:p>
            <a:r>
              <a:rPr lang="en-GB" sz="3200" b="1" dirty="0">
                <a:solidFill>
                  <a:schemeClr val="bg1"/>
                </a:solidFill>
                <a:latin typeface="CMG Sans SemiBold" pitchFamily="2" charset="77"/>
                <a:ea typeface="+mn-lt"/>
                <a:cs typeface="+mn-lt"/>
              </a:rPr>
              <a:t>Psalm 145:13 - The Lord is trustworthy in all His promises and faithful in all He does</a:t>
            </a:r>
            <a:endParaRPr lang="en-GB" b="1" dirty="0">
              <a:solidFill>
                <a:schemeClr val="bg1"/>
              </a:solidFill>
              <a:latin typeface="CMG Sans SemiBold" pitchFamily="2" charset="77"/>
              <a:cs typeface="Calibri"/>
            </a:endParaRPr>
          </a:p>
        </p:txBody>
      </p:sp>
    </p:spTree>
    <p:extLst>
      <p:ext uri="{BB962C8B-B14F-4D97-AF65-F5344CB8AC3E}">
        <p14:creationId xmlns:p14="http://schemas.microsoft.com/office/powerpoint/2010/main" val="1552630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4832092"/>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Covenants, not contracts</a:t>
            </a:r>
            <a:endParaRPr lang="en-US" dirty="0">
              <a:solidFill>
                <a:schemeClr val="bg1"/>
              </a:solidFill>
              <a:latin typeface="Calibri" panose="020F0502020204030204"/>
              <a:cs typeface="Calibri" panose="020F0502020204030204"/>
            </a:endParaRPr>
          </a:p>
          <a:p>
            <a:pPr algn="ctr"/>
            <a:endParaRPr lang="en-GB" sz="4400" b="1" dirty="0">
              <a:solidFill>
                <a:schemeClr val="bg1"/>
              </a:solidFill>
              <a:latin typeface="CMG Sans SemiBold" pitchFamily="2" charset="77"/>
            </a:endParaRPr>
          </a:p>
          <a:p>
            <a:r>
              <a:rPr lang="en-GB" sz="4400" b="1" dirty="0">
                <a:solidFill>
                  <a:schemeClr val="bg1"/>
                </a:solidFill>
                <a:latin typeface="CMG Sans SemiBold" pitchFamily="2" charset="77"/>
                <a:ea typeface="+mn-lt"/>
                <a:cs typeface="+mn-lt"/>
              </a:rPr>
              <a:t>Like marriage as a representation of Jesus and his church.</a:t>
            </a:r>
          </a:p>
          <a:p>
            <a:endParaRPr lang="en-GB" sz="4400" b="1" dirty="0">
              <a:solidFill>
                <a:schemeClr val="bg1"/>
              </a:solidFill>
              <a:latin typeface="CMG Sans SemiBold" pitchFamily="2" charset="77"/>
              <a:cs typeface="Calibri"/>
            </a:endParaRPr>
          </a:p>
          <a:p>
            <a:r>
              <a:rPr lang="en-GB" sz="4400" b="1" dirty="0">
                <a:solidFill>
                  <a:schemeClr val="bg1"/>
                </a:solidFill>
                <a:latin typeface="CMG Sans SemiBold" pitchFamily="2" charset="77"/>
                <a:cs typeface="Calibri"/>
              </a:rPr>
              <a:t>Promises from a loving, prodigal Father (generous, lavish, unsparing)</a:t>
            </a:r>
          </a:p>
        </p:txBody>
      </p:sp>
    </p:spTree>
    <p:extLst>
      <p:ext uri="{BB962C8B-B14F-4D97-AF65-F5344CB8AC3E}">
        <p14:creationId xmlns:p14="http://schemas.microsoft.com/office/powerpoint/2010/main" val="615694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3724096"/>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Promise of a saviour</a:t>
            </a:r>
          </a:p>
          <a:p>
            <a:pPr algn="ctr"/>
            <a:endParaRPr lang="en-GB" sz="3200" b="1" dirty="0">
              <a:solidFill>
                <a:schemeClr val="bg1"/>
              </a:solidFill>
              <a:latin typeface="CMG Sans SemiBold" pitchFamily="2" charset="77"/>
              <a:ea typeface="+mn-lt"/>
              <a:cs typeface="+mn-lt"/>
            </a:endParaRPr>
          </a:p>
          <a:p>
            <a:pPr algn="ctr"/>
            <a:endParaRPr lang="en-GB" sz="3200" b="1" dirty="0">
              <a:solidFill>
                <a:schemeClr val="bg1"/>
              </a:solidFill>
              <a:latin typeface="CMG Sans SemiBold" pitchFamily="2" charset="77"/>
              <a:ea typeface="+mn-lt"/>
              <a:cs typeface="+mn-lt"/>
            </a:endParaRPr>
          </a:p>
          <a:p>
            <a:pPr algn="ctr"/>
            <a:r>
              <a:rPr lang="en-GB" sz="3200" b="1" dirty="0">
                <a:solidFill>
                  <a:schemeClr val="bg1"/>
                </a:solidFill>
                <a:latin typeface="CMG Sans SemiBold" pitchFamily="2" charset="77"/>
                <a:ea typeface="+mn-lt"/>
                <a:cs typeface="+mn-lt"/>
              </a:rPr>
              <a:t>Isaiah 7.14 Therefore the Lord himself will give you a sign. Behold, the virgin shall conceive and bear a son, and shall call his name Immanuel.’’</a:t>
            </a:r>
            <a:endParaRPr lang="en-GB" b="1" dirty="0">
              <a:solidFill>
                <a:schemeClr val="bg1"/>
              </a:solidFill>
              <a:latin typeface="CMG Sans SemiBold" pitchFamily="2" charset="77"/>
              <a:cs typeface="Calibri"/>
            </a:endParaRPr>
          </a:p>
          <a:p>
            <a:endParaRPr lang="en-GB" sz="3200" dirty="0">
              <a:solidFill>
                <a:schemeClr val="bg1"/>
              </a:solidFill>
              <a:cs typeface="Calibri"/>
            </a:endParaRPr>
          </a:p>
        </p:txBody>
      </p:sp>
    </p:spTree>
    <p:extLst>
      <p:ext uri="{BB962C8B-B14F-4D97-AF65-F5344CB8AC3E}">
        <p14:creationId xmlns:p14="http://schemas.microsoft.com/office/powerpoint/2010/main" val="1167666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4216539"/>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Promise of a saviour</a:t>
            </a:r>
          </a:p>
          <a:p>
            <a:pPr algn="ctr"/>
            <a:endParaRPr lang="en-GB" sz="3200" b="1" dirty="0">
              <a:solidFill>
                <a:schemeClr val="bg1"/>
              </a:solidFill>
              <a:latin typeface="CMG Sans SemiBold" pitchFamily="2" charset="77"/>
            </a:endParaRPr>
          </a:p>
          <a:p>
            <a:endParaRPr lang="en-GB" sz="3200" b="1" dirty="0">
              <a:solidFill>
                <a:schemeClr val="bg1"/>
              </a:solidFill>
              <a:latin typeface="CMG Sans SemiBold" pitchFamily="2" charset="77"/>
              <a:ea typeface="+mn-lt"/>
              <a:cs typeface="+mn-lt"/>
            </a:endParaRPr>
          </a:p>
          <a:p>
            <a:r>
              <a:rPr lang="en-GB" sz="3200" b="1" dirty="0">
                <a:solidFill>
                  <a:schemeClr val="bg1"/>
                </a:solidFill>
                <a:latin typeface="CMG Sans SemiBold" pitchFamily="2" charset="77"/>
                <a:ea typeface="+mn-lt"/>
                <a:cs typeface="+mn-lt"/>
              </a:rPr>
              <a:t>Micah 5.2 But you, O Bethlehem, who are too little to be among the clans of Judah, from you shall come forth for me one who is to be ruler in Israel, whose coming forth is from of old, from ancient days.’</a:t>
            </a:r>
            <a:endParaRPr lang="en-GB" b="1" dirty="0">
              <a:solidFill>
                <a:schemeClr val="bg1"/>
              </a:solidFill>
              <a:latin typeface="CMG Sans SemiBold" pitchFamily="2" charset="77"/>
            </a:endParaRPr>
          </a:p>
        </p:txBody>
      </p:sp>
    </p:spTree>
    <p:extLst>
      <p:ext uri="{BB962C8B-B14F-4D97-AF65-F5344CB8AC3E}">
        <p14:creationId xmlns:p14="http://schemas.microsoft.com/office/powerpoint/2010/main" val="423807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A270BE-6921-4D13-92DC-51F16F592EE3}"/>
              </a:ext>
            </a:extLst>
          </p:cNvPr>
          <p:cNvSpPr txBox="1"/>
          <p:nvPr/>
        </p:nvSpPr>
        <p:spPr>
          <a:xfrm>
            <a:off x="483269" y="612845"/>
            <a:ext cx="11225463" cy="4216539"/>
          </a:xfrm>
          <a:prstGeom prst="rect">
            <a:avLst/>
          </a:prstGeom>
          <a:noFill/>
        </p:spPr>
        <p:txBody>
          <a:bodyPr wrap="square" lIns="91440" tIns="45720" rIns="91440" bIns="45720" rtlCol="0" anchor="t">
            <a:spAutoFit/>
          </a:bodyPr>
          <a:lstStyle/>
          <a:p>
            <a:pPr algn="ctr"/>
            <a:r>
              <a:rPr lang="en-GB" sz="4400" b="1" dirty="0">
                <a:solidFill>
                  <a:schemeClr val="bg1"/>
                </a:solidFill>
                <a:latin typeface="CMG Sans"/>
              </a:rPr>
              <a:t>Promise of a saviour</a:t>
            </a:r>
          </a:p>
          <a:p>
            <a:pPr algn="ctr"/>
            <a:endParaRPr lang="en-GB" sz="3200" b="1" dirty="0">
              <a:solidFill>
                <a:schemeClr val="bg1"/>
              </a:solidFill>
              <a:latin typeface="CMG Sans SemiBold" pitchFamily="2" charset="77"/>
            </a:endParaRPr>
          </a:p>
          <a:p>
            <a:endParaRPr lang="en-GB" sz="3200" b="1" dirty="0">
              <a:solidFill>
                <a:schemeClr val="bg1"/>
              </a:solidFill>
              <a:latin typeface="CMG Sans SemiBold" pitchFamily="2" charset="77"/>
              <a:ea typeface="+mn-lt"/>
              <a:cs typeface="+mn-lt"/>
            </a:endParaRPr>
          </a:p>
          <a:p>
            <a:r>
              <a:rPr lang="en-GB" sz="3200" b="1" dirty="0">
                <a:solidFill>
                  <a:schemeClr val="bg1"/>
                </a:solidFill>
                <a:latin typeface="CMG Sans SemiBold" pitchFamily="2" charset="77"/>
                <a:ea typeface="+mn-lt"/>
                <a:cs typeface="+mn-lt"/>
              </a:rPr>
              <a:t>Isaiah 9v6 For to us a child is born, to us a son is given; and the government shall be upon his shoulder, and his name shall be called Wonderful </a:t>
            </a:r>
            <a:r>
              <a:rPr lang="en-GB" sz="3200" b="1" dirty="0" err="1">
                <a:solidFill>
                  <a:schemeClr val="bg1"/>
                </a:solidFill>
                <a:latin typeface="CMG Sans SemiBold" pitchFamily="2" charset="77"/>
                <a:ea typeface="+mn-lt"/>
                <a:cs typeface="+mn-lt"/>
              </a:rPr>
              <a:t>Counselor</a:t>
            </a:r>
            <a:r>
              <a:rPr lang="en-GB" sz="3200" b="1" dirty="0">
                <a:solidFill>
                  <a:schemeClr val="bg1"/>
                </a:solidFill>
                <a:latin typeface="CMG Sans SemiBold" pitchFamily="2" charset="77"/>
                <a:ea typeface="+mn-lt"/>
                <a:cs typeface="+mn-lt"/>
              </a:rPr>
              <a:t>, Mighty God, Everlasting Father, Prince of Peace.’</a:t>
            </a:r>
            <a:endParaRPr lang="en-GB" b="1" dirty="0">
              <a:solidFill>
                <a:schemeClr val="bg1"/>
              </a:solidFill>
              <a:latin typeface="CMG Sans SemiBold" pitchFamily="2" charset="77"/>
              <a:ea typeface="+mn-lt"/>
              <a:cs typeface="+mn-lt"/>
            </a:endParaRPr>
          </a:p>
        </p:txBody>
      </p:sp>
    </p:spTree>
    <p:extLst>
      <p:ext uri="{BB962C8B-B14F-4D97-AF65-F5344CB8AC3E}">
        <p14:creationId xmlns:p14="http://schemas.microsoft.com/office/powerpoint/2010/main" val="2357660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1491</TotalTime>
  <Words>1153</Words>
  <Application>Microsoft Macintosh PowerPoint</Application>
  <PresentationFormat>Widescreen</PresentationFormat>
  <Paragraphs>69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CMG Sans</vt:lpstr>
      <vt:lpstr>CMG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197</cp:revision>
  <dcterms:created xsi:type="dcterms:W3CDTF">2020-09-17T11:40:48Z</dcterms:created>
  <dcterms:modified xsi:type="dcterms:W3CDTF">2020-11-25T11:23:12Z</dcterms:modified>
</cp:coreProperties>
</file>