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2" r:id="rId5"/>
    <p:sldId id="266" r:id="rId6"/>
    <p:sldId id="265" r:id="rId7"/>
    <p:sldId id="268" r:id="rId8"/>
    <p:sldId id="264" r:id="rId9"/>
    <p:sldId id="263" r:id="rId10"/>
    <p:sldId id="259" r:id="rId11"/>
    <p:sldId id="267"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56B3"/>
    <a:srgbClr val="EAF4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1506"/>
  </p:normalViewPr>
  <p:slideViewPr>
    <p:cSldViewPr snapToGrid="0" snapToObjects="1">
      <p:cViewPr varScale="1">
        <p:scale>
          <a:sx n="77" d="100"/>
          <a:sy n="77" d="100"/>
        </p:scale>
        <p:origin x="19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F6EBE-D6F9-F64B-89EA-D286A796B0EB}" type="datetimeFigureOut">
              <a:rPr lang="en-GB" smtClean="0"/>
              <a:t>06/01/2023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DE30E-5E0C-1E4B-A49F-9FA043EFCF41}" type="slidenum">
              <a:rPr lang="en-GB" smtClean="0"/>
              <a:t>‹#›</a:t>
            </a:fld>
            <a:endParaRPr lang="en-GB"/>
          </a:p>
        </p:txBody>
      </p:sp>
    </p:spTree>
    <p:extLst>
      <p:ext uri="{BB962C8B-B14F-4D97-AF65-F5344CB8AC3E}">
        <p14:creationId xmlns:p14="http://schemas.microsoft.com/office/powerpoint/2010/main" val="2035743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DDE30E-5E0C-1E4B-A49F-9FA043EFCF41}" type="slidenum">
              <a:rPr lang="en-GB" smtClean="0"/>
              <a:t>6</a:t>
            </a:fld>
            <a:endParaRPr lang="en-GB"/>
          </a:p>
        </p:txBody>
      </p:sp>
    </p:spTree>
    <p:extLst>
      <p:ext uri="{BB962C8B-B14F-4D97-AF65-F5344CB8AC3E}">
        <p14:creationId xmlns:p14="http://schemas.microsoft.com/office/powerpoint/2010/main" val="50591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DDE30E-5E0C-1E4B-A49F-9FA043EFCF41}" type="slidenum">
              <a:rPr lang="en-GB" smtClean="0"/>
              <a:t>7</a:t>
            </a:fld>
            <a:endParaRPr lang="en-GB"/>
          </a:p>
        </p:txBody>
      </p:sp>
    </p:spTree>
    <p:extLst>
      <p:ext uri="{BB962C8B-B14F-4D97-AF65-F5344CB8AC3E}">
        <p14:creationId xmlns:p14="http://schemas.microsoft.com/office/powerpoint/2010/main" val="2580393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EDDE30E-5E0C-1E4B-A49F-9FA043EFCF41}" type="slidenum">
              <a:rPr lang="en-GB" smtClean="0"/>
              <a:t>11</a:t>
            </a:fld>
            <a:endParaRPr lang="en-GB"/>
          </a:p>
        </p:txBody>
      </p:sp>
    </p:spTree>
    <p:extLst>
      <p:ext uri="{BB962C8B-B14F-4D97-AF65-F5344CB8AC3E}">
        <p14:creationId xmlns:p14="http://schemas.microsoft.com/office/powerpoint/2010/main" val="738271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E9D2-AB11-FC46-A926-78419713AE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FEB762-72CA-024E-B5FD-75553FA10B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03F9A5-A07C-E242-8253-231802A02487}"/>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5" name="Footer Placeholder 4">
            <a:extLst>
              <a:ext uri="{FF2B5EF4-FFF2-40B4-BE49-F238E27FC236}">
                <a16:creationId xmlns:a16="http://schemas.microsoft.com/office/drawing/2014/main" id="{5917E85C-81E0-D240-A6BC-97C8DE4410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2B6DEA-97B0-7149-B083-543FA8F5B86D}"/>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12052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2B1D-E4CF-434E-A540-90718B084FC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F5BFB5-DEB5-3843-B55E-6B6EA8C61D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154035-25C5-544B-9AEA-CE38F7596A61}"/>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5" name="Footer Placeholder 4">
            <a:extLst>
              <a:ext uri="{FF2B5EF4-FFF2-40B4-BE49-F238E27FC236}">
                <a16:creationId xmlns:a16="http://schemas.microsoft.com/office/drawing/2014/main" id="{8698D3B4-42F8-F341-A86A-B5C3BCC6DC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1F4737-00D9-1240-9A2B-DC9D2DA1484A}"/>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69407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99D4C-0600-424A-8112-D62E653923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29ABD3-5A25-9B48-9B69-3A25B927A3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AF2F7-AFF0-4842-8674-92F1E9BF0E3B}"/>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5" name="Footer Placeholder 4">
            <a:extLst>
              <a:ext uri="{FF2B5EF4-FFF2-40B4-BE49-F238E27FC236}">
                <a16:creationId xmlns:a16="http://schemas.microsoft.com/office/drawing/2014/main" id="{6464C3D7-0723-0244-A50B-5301220AF6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880425-EF18-6C4A-BA6D-72371EEFA071}"/>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03851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BE4E-4218-7E45-8F57-78B1F6FDEF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04F1AE-80A9-324F-88C8-EDE2CB178E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E690B6-E76A-1C4C-9D7D-6A8B212574C1}"/>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5" name="Footer Placeholder 4">
            <a:extLst>
              <a:ext uri="{FF2B5EF4-FFF2-40B4-BE49-F238E27FC236}">
                <a16:creationId xmlns:a16="http://schemas.microsoft.com/office/drawing/2014/main" id="{13E78BD6-862B-D747-845D-9FF1B03950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45190D-BBAC-164E-8333-DC1F84C802EC}"/>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328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9F0F1-1858-354D-810B-0029A428B2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9F41C4-5CAD-A94A-A208-588C9D396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1805DB-92EA-D84E-BBE6-26C98593421E}"/>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5" name="Footer Placeholder 4">
            <a:extLst>
              <a:ext uri="{FF2B5EF4-FFF2-40B4-BE49-F238E27FC236}">
                <a16:creationId xmlns:a16="http://schemas.microsoft.com/office/drawing/2014/main" id="{3B7C0D21-0341-A14D-883F-0A431E4B89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CA9DDE-630A-8846-B3E7-82AC6D5129FA}"/>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8128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D311-71D8-EF48-BD20-543C9586A8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3EC680-33FF-F94A-90EF-E5F621D653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65D2B7-A160-264F-96FD-10665788C2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919D43-6CB8-0E43-B16A-D602B10406EB}"/>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6" name="Footer Placeholder 5">
            <a:extLst>
              <a:ext uri="{FF2B5EF4-FFF2-40B4-BE49-F238E27FC236}">
                <a16:creationId xmlns:a16="http://schemas.microsoft.com/office/drawing/2014/main" id="{D1FC0F6E-3041-5647-B753-7C1AADE00A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39182D-8135-9844-95D4-5EAB2382FADC}"/>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81056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2005E-715A-8545-86DA-4BA242A0A4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048972-29DB-1143-8197-76042FC9FF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69F799-5758-6C44-976D-93F7A6D0BD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14B56-CD86-764C-B800-7981E1212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7663FE-1C5B-7C4C-8D5E-208A15E927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66B257-B133-A24A-8542-6C7DFCA0390D}"/>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8" name="Footer Placeholder 7">
            <a:extLst>
              <a:ext uri="{FF2B5EF4-FFF2-40B4-BE49-F238E27FC236}">
                <a16:creationId xmlns:a16="http://schemas.microsoft.com/office/drawing/2014/main" id="{73EE549C-D712-CC40-B7C3-CAC9FB570B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ADD5ED-5F69-F344-9D9D-43A3D8FC9C43}"/>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376899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84BD-B16B-6A49-AA93-E6B1C64063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EF6F17-B903-B041-AA9E-DF06B16A7C34}"/>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4" name="Footer Placeholder 3">
            <a:extLst>
              <a:ext uri="{FF2B5EF4-FFF2-40B4-BE49-F238E27FC236}">
                <a16:creationId xmlns:a16="http://schemas.microsoft.com/office/drawing/2014/main" id="{A8158CB8-DC7B-B843-951A-A4C9E44620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C6AB38F-7235-B04D-8ADF-0189483A2E44}"/>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91038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BE55FD-50B8-7243-9AF0-DEAC21CAC7D5}"/>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3" name="Footer Placeholder 2">
            <a:extLst>
              <a:ext uri="{FF2B5EF4-FFF2-40B4-BE49-F238E27FC236}">
                <a16:creationId xmlns:a16="http://schemas.microsoft.com/office/drawing/2014/main" id="{1680F792-36E8-7F4D-92BF-37A1E18166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382CF9-2851-9B4D-969C-4170AB22F664}"/>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21815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26F-0E7D-6645-9075-20E02F413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5C04E4-A432-474D-AA12-6A78A317A9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67515F-CCF6-8F44-A4C4-4AE397B02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7555BF-62B8-2F46-B31F-BBDE89DBEB30}"/>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6" name="Footer Placeholder 5">
            <a:extLst>
              <a:ext uri="{FF2B5EF4-FFF2-40B4-BE49-F238E27FC236}">
                <a16:creationId xmlns:a16="http://schemas.microsoft.com/office/drawing/2014/main" id="{56CCAA1E-A8BA-C343-AF64-1872FB4320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B378F0-5A57-1642-A71B-D5B3FF877E93}"/>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196009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C1E1-C472-BC42-8E4F-75577C1DB7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646647-1F6D-CA45-A746-966DE68FA2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ADFD0A1-87F4-3D45-8E3D-187187ABD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E79F94-A171-9A4D-B9FB-2FB3E4B42270}"/>
              </a:ext>
            </a:extLst>
          </p:cNvPr>
          <p:cNvSpPr>
            <a:spLocks noGrp="1"/>
          </p:cNvSpPr>
          <p:nvPr>
            <p:ph type="dt" sz="half" idx="10"/>
          </p:nvPr>
        </p:nvSpPr>
        <p:spPr/>
        <p:txBody>
          <a:bodyPr/>
          <a:lstStyle/>
          <a:p>
            <a:fld id="{4034C953-A655-8D48-9FF7-78F656F10998}" type="datetimeFigureOut">
              <a:rPr lang="en-GB" smtClean="0"/>
              <a:t>06/01/2023</a:t>
            </a:fld>
            <a:endParaRPr lang="en-GB"/>
          </a:p>
        </p:txBody>
      </p:sp>
      <p:sp>
        <p:nvSpPr>
          <p:cNvPr id="6" name="Footer Placeholder 5">
            <a:extLst>
              <a:ext uri="{FF2B5EF4-FFF2-40B4-BE49-F238E27FC236}">
                <a16:creationId xmlns:a16="http://schemas.microsoft.com/office/drawing/2014/main" id="{F50E342A-B08B-9F46-BBA2-4778A2640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9809B5-8EBC-CE4D-A27C-59A00943960D}"/>
              </a:ext>
            </a:extLst>
          </p:cNvPr>
          <p:cNvSpPr>
            <a:spLocks noGrp="1"/>
          </p:cNvSpPr>
          <p:nvPr>
            <p:ph type="sldNum" sz="quarter" idx="12"/>
          </p:nvPr>
        </p:nvSpPr>
        <p:spPr/>
        <p:txBody>
          <a:bodyPr/>
          <a:lstStyle/>
          <a:p>
            <a:fld id="{ACD26B49-8F86-5846-956D-DACFFD4D44F4}" type="slidenum">
              <a:rPr lang="en-GB" smtClean="0"/>
              <a:t>‹#›</a:t>
            </a:fld>
            <a:endParaRPr lang="en-GB"/>
          </a:p>
        </p:txBody>
      </p:sp>
    </p:spTree>
    <p:extLst>
      <p:ext uri="{BB962C8B-B14F-4D97-AF65-F5344CB8AC3E}">
        <p14:creationId xmlns:p14="http://schemas.microsoft.com/office/powerpoint/2010/main" val="410534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FE1B8-B8E7-5044-B805-DA2F29DE0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0EA0A8-6ED6-D04E-8971-9460FF3669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ED72FE-14A1-4049-BA2F-D1121C10C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C953-A655-8D48-9FF7-78F656F10998}" type="datetimeFigureOut">
              <a:rPr lang="en-GB" smtClean="0"/>
              <a:t>06/01/2023</a:t>
            </a:fld>
            <a:endParaRPr lang="en-GB"/>
          </a:p>
        </p:txBody>
      </p:sp>
      <p:sp>
        <p:nvSpPr>
          <p:cNvPr id="5" name="Footer Placeholder 4">
            <a:extLst>
              <a:ext uri="{FF2B5EF4-FFF2-40B4-BE49-F238E27FC236}">
                <a16:creationId xmlns:a16="http://schemas.microsoft.com/office/drawing/2014/main" id="{5AC7D1B2-6029-004C-9F56-28C06E0335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4C81C48-D28C-A24F-96F2-86889C509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26B49-8F86-5846-956D-DACFFD4D44F4}" type="slidenum">
              <a:rPr lang="en-GB" smtClean="0"/>
              <a:t>‹#›</a:t>
            </a:fld>
            <a:endParaRPr lang="en-GB"/>
          </a:p>
        </p:txBody>
      </p:sp>
    </p:spTree>
    <p:extLst>
      <p:ext uri="{BB962C8B-B14F-4D97-AF65-F5344CB8AC3E}">
        <p14:creationId xmlns:p14="http://schemas.microsoft.com/office/powerpoint/2010/main" val="4197667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3933A3-4706-EF45-A6DB-23E474460D3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2390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CFBD9E-4D75-BA43-8F41-105D48B8A657}"/>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2778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415636" y="544010"/>
            <a:ext cx="11288684" cy="5923292"/>
          </a:xfrm>
        </p:spPr>
        <p:txBody>
          <a:bodyPr>
            <a:noAutofit/>
          </a:bodyPr>
          <a:lstStyle/>
          <a:p>
            <a:pPr marL="0" indent="0">
              <a:lnSpc>
                <a:spcPct val="100000"/>
              </a:lnSpc>
              <a:buNone/>
            </a:pPr>
            <a:r>
              <a:rPr lang="en-GB" sz="2700" b="1" baseline="30000" dirty="0">
                <a:solidFill>
                  <a:schemeClr val="bg1"/>
                </a:solidFill>
                <a:latin typeface="CMG Sans SemiBold" pitchFamily="2" charset="77"/>
              </a:rPr>
              <a:t>23 </a:t>
            </a:r>
            <a:r>
              <a:rPr lang="en-GB" sz="2700" b="1" dirty="0">
                <a:solidFill>
                  <a:schemeClr val="bg1"/>
                </a:solidFill>
                <a:latin typeface="CMG Sans SemiBold" pitchFamily="2" charset="77"/>
              </a:rPr>
              <a:t>For I received from the Lord what I also passed on to you: </a:t>
            </a:r>
            <a:r>
              <a:rPr lang="en-GB" sz="2700" b="1" u="sng" dirty="0">
                <a:solidFill>
                  <a:schemeClr val="bg1"/>
                </a:solidFill>
                <a:latin typeface="CMG Sans SemiBold" pitchFamily="2" charset="77"/>
              </a:rPr>
              <a:t>On the night when he was betrayed</a:t>
            </a:r>
            <a:r>
              <a:rPr lang="en-GB" sz="2700" b="1" dirty="0">
                <a:solidFill>
                  <a:schemeClr val="bg1"/>
                </a:solidFill>
                <a:latin typeface="CMG Sans SemiBold" pitchFamily="2" charset="77"/>
              </a:rPr>
              <a:t>, the Lord Jesus took bread, </a:t>
            </a:r>
            <a:r>
              <a:rPr lang="en-GB" sz="2700" b="1" baseline="30000" dirty="0">
                <a:solidFill>
                  <a:schemeClr val="bg1"/>
                </a:solidFill>
                <a:latin typeface="CMG Sans SemiBold" pitchFamily="2" charset="77"/>
              </a:rPr>
              <a:t>24 </a:t>
            </a:r>
            <a:r>
              <a:rPr lang="en-GB" sz="2700" b="1" dirty="0">
                <a:solidFill>
                  <a:schemeClr val="bg1"/>
                </a:solidFill>
                <a:latin typeface="CMG Sans SemiBold" pitchFamily="2" charset="77"/>
              </a:rPr>
              <a:t>and when he had </a:t>
            </a:r>
            <a:r>
              <a:rPr lang="en-GB" sz="2700" b="1" u="sng" dirty="0">
                <a:solidFill>
                  <a:schemeClr val="bg1"/>
                </a:solidFill>
                <a:latin typeface="CMG Sans SemiBold" pitchFamily="2" charset="77"/>
              </a:rPr>
              <a:t>given thanks</a:t>
            </a:r>
            <a:r>
              <a:rPr lang="en-GB" sz="2700" b="1" dirty="0">
                <a:solidFill>
                  <a:schemeClr val="bg1"/>
                </a:solidFill>
                <a:latin typeface="CMG Sans SemiBold" pitchFamily="2" charset="77"/>
              </a:rPr>
              <a:t>, broke it, and said, “</a:t>
            </a:r>
            <a:r>
              <a:rPr lang="en-GB" sz="2700" b="1" u="sng" dirty="0">
                <a:solidFill>
                  <a:schemeClr val="bg1"/>
                </a:solidFill>
                <a:latin typeface="CMG Sans SemiBold" pitchFamily="2" charset="77"/>
              </a:rPr>
              <a:t>This is my body, which is</a:t>
            </a:r>
            <a:r>
              <a:rPr lang="en-GB" sz="2700" b="1" u="sng" baseline="30000" dirty="0">
                <a:solidFill>
                  <a:schemeClr val="bg1"/>
                </a:solidFill>
                <a:latin typeface="CMG Sans SemiBold" pitchFamily="2" charset="77"/>
              </a:rPr>
              <a:t> </a:t>
            </a:r>
            <a:r>
              <a:rPr lang="en-GB" sz="2700" b="1" u="sng" dirty="0">
                <a:solidFill>
                  <a:schemeClr val="bg1"/>
                </a:solidFill>
                <a:latin typeface="CMG Sans SemiBold" pitchFamily="2" charset="77"/>
              </a:rPr>
              <a:t>for you</a:t>
            </a:r>
            <a:r>
              <a:rPr lang="en-GB" sz="2700" b="1" dirty="0">
                <a:solidFill>
                  <a:schemeClr val="bg1"/>
                </a:solidFill>
                <a:latin typeface="CMG Sans SemiBold" pitchFamily="2" charset="77"/>
              </a:rPr>
              <a:t>. Do this in remembrance of me.” </a:t>
            </a:r>
            <a:r>
              <a:rPr lang="en-GB" sz="2700" b="1" baseline="30000" dirty="0">
                <a:solidFill>
                  <a:schemeClr val="bg1"/>
                </a:solidFill>
                <a:latin typeface="CMG Sans SemiBold" pitchFamily="2" charset="77"/>
              </a:rPr>
              <a:t>5 </a:t>
            </a:r>
            <a:r>
              <a:rPr lang="en-GB" sz="2700" b="1" dirty="0">
                <a:solidFill>
                  <a:schemeClr val="bg1"/>
                </a:solidFill>
                <a:latin typeface="CMG Sans SemiBold" pitchFamily="2" charset="77"/>
              </a:rPr>
              <a:t>In the same way also he took the cup, after supper, and said, “This cup is the new covenant in my blood. Do this, as often as you drink it, in remembrance of me.” </a:t>
            </a:r>
            <a:r>
              <a:rPr lang="en-GB" sz="2700" b="1" baseline="30000" dirty="0">
                <a:solidFill>
                  <a:schemeClr val="bg1"/>
                </a:solidFill>
                <a:latin typeface="CMG Sans SemiBold" pitchFamily="2" charset="77"/>
              </a:rPr>
              <a:t>26 </a:t>
            </a:r>
            <a:r>
              <a:rPr lang="en-GB" sz="2700" b="1" dirty="0">
                <a:solidFill>
                  <a:schemeClr val="bg1"/>
                </a:solidFill>
                <a:latin typeface="CMG Sans SemiBold" pitchFamily="2" charset="77"/>
              </a:rPr>
              <a:t>For as often as you eat this bread and drink the cup, </a:t>
            </a:r>
            <a:r>
              <a:rPr lang="en-GB" sz="2700" b="1" u="sng" dirty="0">
                <a:solidFill>
                  <a:schemeClr val="bg1"/>
                </a:solidFill>
                <a:latin typeface="CMG Sans SemiBold" pitchFamily="2" charset="77"/>
              </a:rPr>
              <a:t>you proclaim the Lord’s death until he comes. </a:t>
            </a:r>
            <a:r>
              <a:rPr lang="en-GB" sz="2700" b="1" baseline="30000" dirty="0">
                <a:solidFill>
                  <a:schemeClr val="bg1"/>
                </a:solidFill>
                <a:latin typeface="CMG Sans SemiBold" pitchFamily="2" charset="77"/>
              </a:rPr>
              <a:t>27 </a:t>
            </a:r>
            <a:r>
              <a:rPr lang="en-GB" sz="2700" b="1" dirty="0">
                <a:solidFill>
                  <a:schemeClr val="bg1"/>
                </a:solidFill>
                <a:latin typeface="CMG Sans SemiBold" pitchFamily="2" charset="77"/>
              </a:rPr>
              <a:t>So, then, whoever eats the bread or drinks the cup of the Lord in an unworthy manner will be guilty of sin against the body</a:t>
            </a:r>
            <a:r>
              <a:rPr lang="en-GB" sz="2700" b="1" baseline="30000" dirty="0">
                <a:solidFill>
                  <a:schemeClr val="bg1"/>
                </a:solidFill>
                <a:latin typeface="CMG Sans SemiBold" pitchFamily="2" charset="77"/>
              </a:rPr>
              <a:t>  </a:t>
            </a:r>
            <a:r>
              <a:rPr lang="en-GB" sz="2700" b="1" dirty="0">
                <a:solidFill>
                  <a:schemeClr val="bg1"/>
                </a:solidFill>
                <a:latin typeface="CMG Sans SemiBold" pitchFamily="2" charset="77"/>
              </a:rPr>
              <a:t>and blood of the Lord. </a:t>
            </a:r>
            <a:r>
              <a:rPr lang="en-GB" sz="2700" b="1" baseline="30000" dirty="0">
                <a:solidFill>
                  <a:schemeClr val="bg1"/>
                </a:solidFill>
                <a:latin typeface="CMG Sans SemiBold" pitchFamily="2" charset="77"/>
              </a:rPr>
              <a:t>28 </a:t>
            </a:r>
            <a:r>
              <a:rPr lang="en-GB" sz="2700" b="1" dirty="0">
                <a:solidFill>
                  <a:schemeClr val="bg1"/>
                </a:solidFill>
                <a:latin typeface="CMG Sans SemiBold" pitchFamily="2" charset="77"/>
              </a:rPr>
              <a:t>Let a person </a:t>
            </a:r>
            <a:r>
              <a:rPr lang="en-GB" sz="2700" b="1" u="sng" dirty="0">
                <a:solidFill>
                  <a:schemeClr val="bg1"/>
                </a:solidFill>
                <a:latin typeface="CMG Sans SemiBold" pitchFamily="2" charset="77"/>
              </a:rPr>
              <a:t>examine himself</a:t>
            </a:r>
            <a:r>
              <a:rPr lang="en-GB" sz="2700" b="1" dirty="0">
                <a:solidFill>
                  <a:schemeClr val="bg1"/>
                </a:solidFill>
                <a:latin typeface="CMG Sans SemiBold" pitchFamily="2" charset="77"/>
              </a:rPr>
              <a:t>; in this way let him eat the bread and drink from the cup.</a:t>
            </a:r>
          </a:p>
          <a:p>
            <a:pPr marL="0" indent="0">
              <a:lnSpc>
                <a:spcPct val="100000"/>
              </a:lnSpc>
              <a:buNone/>
            </a:pPr>
            <a:r>
              <a:rPr lang="en-GB" sz="2000" b="1" dirty="0">
                <a:solidFill>
                  <a:schemeClr val="bg1"/>
                </a:solidFill>
                <a:latin typeface="CMG Sans SemiBold" pitchFamily="2" charset="77"/>
              </a:rPr>
              <a:t>1 Corinthians 11:23-27 CSB</a:t>
            </a:r>
            <a:endParaRPr lang="en-GB" sz="20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6787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739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4AF8C50-DC05-E04C-9348-9665EB700FB0}"/>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1061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B530109-6520-3743-95F5-3BE73D1D512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733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nSpc>
                <a:spcPct val="100000"/>
              </a:lnSpc>
              <a:buNone/>
            </a:pPr>
            <a:r>
              <a:rPr lang="en-GB" sz="4000" b="1" baseline="30000" dirty="0">
                <a:solidFill>
                  <a:schemeClr val="bg1"/>
                </a:solidFill>
                <a:latin typeface="CMG Sans SemiBold" pitchFamily="2" charset="77"/>
                <a:ea typeface="Open Sans" panose="020B0606030504020204" pitchFamily="34" charset="0"/>
                <a:cs typeface="Open Sans" panose="020B0606030504020204" pitchFamily="34" charset="0"/>
              </a:rPr>
              <a:t>36</a:t>
            </a:r>
            <a:r>
              <a:rPr lang="en-GB" sz="4000" b="1" dirty="0">
                <a:solidFill>
                  <a:schemeClr val="bg1"/>
                </a:solidFill>
                <a:latin typeface="CMG Sans SemiBold" pitchFamily="2" charset="77"/>
                <a:ea typeface="Open Sans" panose="020B0606030504020204" pitchFamily="34" charset="0"/>
                <a:cs typeface="Open Sans" panose="020B0606030504020204" pitchFamily="34" charset="0"/>
              </a:rPr>
              <a:t> ‘Teacher, which is the greatest commandment in the Law?’ </a:t>
            </a:r>
            <a:r>
              <a:rPr lang="en-GB" sz="4000" b="1" baseline="30000" dirty="0">
                <a:solidFill>
                  <a:schemeClr val="bg1"/>
                </a:solidFill>
                <a:latin typeface="CMG Sans SemiBold" pitchFamily="2" charset="77"/>
                <a:ea typeface="Open Sans" panose="020B0606030504020204" pitchFamily="34" charset="0"/>
                <a:cs typeface="Open Sans" panose="020B0606030504020204" pitchFamily="34" charset="0"/>
              </a:rPr>
              <a:t>37</a:t>
            </a:r>
            <a:r>
              <a:rPr lang="en-GB" sz="4000" b="1" dirty="0">
                <a:solidFill>
                  <a:schemeClr val="bg1"/>
                </a:solidFill>
                <a:latin typeface="CMG Sans SemiBold" pitchFamily="2" charset="77"/>
                <a:ea typeface="Open Sans" panose="020B0606030504020204" pitchFamily="34" charset="0"/>
                <a:cs typeface="Open Sans" panose="020B0606030504020204" pitchFamily="34" charset="0"/>
              </a:rPr>
              <a:t> Jesus replied: ‘“</a:t>
            </a:r>
            <a:r>
              <a:rPr lang="en-GB" sz="4000" b="1" dirty="0">
                <a:solidFill>
                  <a:srgbClr val="FFFF00"/>
                </a:solidFill>
                <a:latin typeface="CMG Sans SemiBold" pitchFamily="2" charset="77"/>
                <a:ea typeface="Open Sans" panose="020B0606030504020204" pitchFamily="34" charset="0"/>
                <a:cs typeface="Open Sans" panose="020B0606030504020204" pitchFamily="34" charset="0"/>
              </a:rPr>
              <a:t>Love the Lord your God with all your heart and with all your soul and with all your mind</a:t>
            </a:r>
            <a:r>
              <a:rPr lang="en-GB" sz="4000" b="1" dirty="0">
                <a:solidFill>
                  <a:schemeClr val="bg1"/>
                </a:solidFill>
                <a:latin typeface="CMG Sans SemiBold" pitchFamily="2" charset="77"/>
                <a:ea typeface="Open Sans" panose="020B0606030504020204" pitchFamily="34" charset="0"/>
                <a:cs typeface="Open Sans" panose="020B0606030504020204" pitchFamily="34" charset="0"/>
              </a:rPr>
              <a:t>.”</a:t>
            </a: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Matthew 22v36-37 NIV</a:t>
            </a:r>
          </a:p>
        </p:txBody>
      </p:sp>
    </p:spTree>
    <p:extLst>
      <p:ext uri="{BB962C8B-B14F-4D97-AF65-F5344CB8AC3E}">
        <p14:creationId xmlns:p14="http://schemas.microsoft.com/office/powerpoint/2010/main" val="182073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nSpc>
                <a:spcPct val="100000"/>
              </a:lnSpc>
              <a:buNone/>
            </a:pPr>
            <a:r>
              <a:rPr lang="en-GB" sz="4000" b="1" dirty="0">
                <a:solidFill>
                  <a:schemeClr val="bg1"/>
                </a:solidFill>
                <a:latin typeface="CMG Sans SemiBold" pitchFamily="2" charset="77"/>
                <a:ea typeface="Open Sans" panose="020B0606030504020204" pitchFamily="34" charset="0"/>
                <a:cs typeface="Open Sans" panose="020B0606030504020204" pitchFamily="34" charset="0"/>
              </a:rPr>
              <a:t>One thing I ask from the Lord, this only do I seek: that I may dwell in the house of the Lord all the days of my life, to gaze on the beauty of the Lord and to seek him in his temple.</a:t>
            </a:r>
          </a:p>
          <a:p>
            <a:pPr marL="0" indent="0">
              <a:lnSpc>
                <a:spcPct val="100000"/>
              </a:lnSpc>
              <a:buNone/>
            </a:pPr>
            <a:r>
              <a:rPr lang="en-GB" sz="2400" dirty="0">
                <a:solidFill>
                  <a:schemeClr val="bg1"/>
                </a:solidFill>
                <a:latin typeface="CMG Sans Medium" pitchFamily="2" charset="77"/>
                <a:ea typeface="Open Sans" panose="020B0606030504020204" pitchFamily="34" charset="0"/>
                <a:cs typeface="Open Sans" panose="020B0606030504020204" pitchFamily="34" charset="0"/>
              </a:rPr>
              <a:t>Psalm 27v4 NIV</a:t>
            </a:r>
          </a:p>
        </p:txBody>
      </p:sp>
    </p:spTree>
    <p:extLst>
      <p:ext uri="{BB962C8B-B14F-4D97-AF65-F5344CB8AC3E}">
        <p14:creationId xmlns:p14="http://schemas.microsoft.com/office/powerpoint/2010/main" val="360216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nSpc>
                <a:spcPct val="100000"/>
              </a:lnSpc>
              <a:buNone/>
            </a:pPr>
            <a:r>
              <a:rPr lang="en-GB" sz="3600" b="1" baseline="30000" dirty="0">
                <a:solidFill>
                  <a:schemeClr val="bg1"/>
                </a:solidFill>
                <a:latin typeface="CMG Sans SemiBold" pitchFamily="2" charset="77"/>
                <a:ea typeface="Open Sans" panose="020B0606030504020204" pitchFamily="34" charset="0"/>
                <a:cs typeface="Open Sans" panose="020B0606030504020204" pitchFamily="34" charset="0"/>
              </a:rPr>
              <a:t>20</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But you, beloved, </a:t>
            </a:r>
            <a:r>
              <a:rPr lang="en-GB" sz="3600" b="1" u="sng" dirty="0">
                <a:solidFill>
                  <a:schemeClr val="bg1"/>
                </a:solidFill>
                <a:latin typeface="CMG Sans SemiBold" pitchFamily="2" charset="77"/>
                <a:ea typeface="Open Sans" panose="020B0606030504020204" pitchFamily="34" charset="0"/>
                <a:cs typeface="Open Sans" panose="020B0606030504020204" pitchFamily="34" charset="0"/>
              </a:rPr>
              <a:t>building yourselves up </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in your most holy faith and </a:t>
            </a:r>
            <a:r>
              <a:rPr lang="en-GB" sz="3600" b="1" u="sng" dirty="0">
                <a:solidFill>
                  <a:schemeClr val="bg1"/>
                </a:solidFill>
                <a:latin typeface="CMG Sans SemiBold" pitchFamily="2" charset="77"/>
                <a:ea typeface="Open Sans" panose="020B0606030504020204" pitchFamily="34" charset="0"/>
                <a:cs typeface="Open Sans" panose="020B0606030504020204" pitchFamily="34" charset="0"/>
              </a:rPr>
              <a:t>praying in the Holy Spirit</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600" b="1" baseline="30000" dirty="0">
                <a:solidFill>
                  <a:schemeClr val="bg1"/>
                </a:solidFill>
                <a:latin typeface="CMG Sans SemiBold" pitchFamily="2" charset="77"/>
                <a:ea typeface="Open Sans" panose="020B0606030504020204" pitchFamily="34" charset="0"/>
                <a:cs typeface="Open Sans" panose="020B0606030504020204" pitchFamily="34" charset="0"/>
              </a:rPr>
              <a:t>21</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600" b="1" dirty="0">
                <a:solidFill>
                  <a:srgbClr val="FFFF00"/>
                </a:solidFill>
                <a:latin typeface="CMG Sans SemiBold" pitchFamily="2" charset="77"/>
                <a:ea typeface="Open Sans" panose="020B0606030504020204" pitchFamily="34" charset="0"/>
                <a:cs typeface="Open Sans" panose="020B0606030504020204" pitchFamily="34" charset="0"/>
              </a:rPr>
              <a:t>keep yourselves in the love of God</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waiting for the mercy of our Lord Jesus Christ that leads to eternal life</a:t>
            </a: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Jude 1:20-21 ESV </a:t>
            </a:r>
          </a:p>
        </p:txBody>
      </p:sp>
    </p:spTree>
    <p:extLst>
      <p:ext uri="{BB962C8B-B14F-4D97-AF65-F5344CB8AC3E}">
        <p14:creationId xmlns:p14="http://schemas.microsoft.com/office/powerpoint/2010/main" val="1864436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lvl="0" indent="0">
              <a:lnSpc>
                <a:spcPct val="100000"/>
              </a:lnSpc>
              <a:buNone/>
            </a:pPr>
            <a:r>
              <a:rPr lang="en-GB" sz="3400" b="1" dirty="0">
                <a:solidFill>
                  <a:schemeClr val="bg1"/>
                </a:solidFill>
                <a:latin typeface="CMG Sans SemiBold" pitchFamily="2" charset="77"/>
                <a:ea typeface="Open Sans" panose="020B0606030504020204" pitchFamily="34" charset="0"/>
                <a:cs typeface="Open Sans" panose="020B0606030504020204" pitchFamily="34" charset="0"/>
              </a:rPr>
              <a:t>Make this your one thing, your first longing - Loving the Lord your God with all your heart and with all your soul and with all your mind … and keep yourselves there - in the love of God, </a:t>
            </a:r>
            <a:r>
              <a:rPr lang="en-GB" sz="3400" b="1" dirty="0">
                <a:solidFill>
                  <a:prstClr val="white"/>
                </a:solidFill>
                <a:latin typeface="CMG Sans SemiBold" pitchFamily="2" charset="77"/>
                <a:ea typeface="Open Sans" panose="020B0606030504020204" pitchFamily="34" charset="0"/>
                <a:cs typeface="Open Sans" panose="020B0606030504020204" pitchFamily="34" charset="0"/>
              </a:rPr>
              <a:t>dwelling in the house of the Lord, gazing on the beauty of the Lord, </a:t>
            </a:r>
            <a:r>
              <a:rPr lang="en-GB" sz="34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400" b="1" u="sng" dirty="0">
                <a:solidFill>
                  <a:schemeClr val="bg1"/>
                </a:solidFill>
                <a:latin typeface="CMG Sans SemiBold" pitchFamily="2" charset="77"/>
                <a:ea typeface="Open Sans" panose="020B0606030504020204" pitchFamily="34" charset="0"/>
                <a:cs typeface="Open Sans" panose="020B0606030504020204" pitchFamily="34" charset="0"/>
              </a:rPr>
              <a:t>by praying in the Holy Spirit,</a:t>
            </a:r>
            <a:r>
              <a:rPr lang="en-GB" sz="3400" b="1" dirty="0">
                <a:solidFill>
                  <a:schemeClr val="bg1"/>
                </a:solidFill>
                <a:latin typeface="CMG Sans SemiBold" pitchFamily="2" charset="77"/>
                <a:ea typeface="Open Sans" panose="020B0606030504020204" pitchFamily="34" charset="0"/>
                <a:cs typeface="Open Sans" panose="020B0606030504020204" pitchFamily="34" charset="0"/>
              </a:rPr>
              <a:t> </a:t>
            </a:r>
            <a:r>
              <a:rPr lang="en-GB" sz="3400" b="1" dirty="0">
                <a:solidFill>
                  <a:prstClr val="white"/>
                </a:solidFill>
                <a:latin typeface="CMG Sans SemiBold" pitchFamily="2" charset="77"/>
                <a:ea typeface="Open Sans" panose="020B0606030504020204" pitchFamily="34" charset="0"/>
                <a:cs typeface="Open Sans" panose="020B0606030504020204" pitchFamily="34" charset="0"/>
              </a:rPr>
              <a:t>all the days of your life.</a:t>
            </a:r>
          </a:p>
          <a:p>
            <a:pPr marL="0" indent="0">
              <a:lnSpc>
                <a:spcPct val="100000"/>
              </a:lnSpc>
              <a:buNone/>
            </a:pPr>
            <a:endParaRPr lang="en-GB" sz="3400" dirty="0">
              <a:solidFill>
                <a:schemeClr val="bg1"/>
              </a:solidFill>
              <a:latin typeface="CMG Sans Medium"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2857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A74AD-D960-1747-8185-2B3D52A60EBB}"/>
              </a:ext>
            </a:extLst>
          </p:cNvPr>
          <p:cNvSpPr>
            <a:spLocks noGrp="1"/>
          </p:cNvSpPr>
          <p:nvPr>
            <p:ph idx="1"/>
          </p:nvPr>
        </p:nvSpPr>
        <p:spPr>
          <a:xfrm>
            <a:off x="838200" y="544010"/>
            <a:ext cx="10515600" cy="5632953"/>
          </a:xfrm>
        </p:spPr>
        <p:txBody>
          <a:bodyPr>
            <a:normAutofit/>
          </a:bodyPr>
          <a:lstStyle/>
          <a:p>
            <a:pPr marL="0" indent="0">
              <a:lnSpc>
                <a:spcPct val="100000"/>
              </a:lnSpc>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Then Jesus was led by the Spirit into the </a:t>
            </a:r>
            <a:r>
              <a:rPr lang="en-GB" sz="3600" b="1" dirty="0">
                <a:solidFill>
                  <a:srgbClr val="FFFF00"/>
                </a:solidFill>
                <a:latin typeface="CMG Sans SemiBold" pitchFamily="2" charset="77"/>
                <a:ea typeface="Open Sans" panose="020B0606030504020204" pitchFamily="34" charset="0"/>
                <a:cs typeface="Open Sans" panose="020B0606030504020204" pitchFamily="34" charset="0"/>
              </a:rPr>
              <a:t>wilderness</a:t>
            </a: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 to be tempted by the devil. After fasting for forty days and forty nights, he was hungry. </a:t>
            </a:r>
          </a:p>
          <a:p>
            <a:pPr marL="0" indent="0">
              <a:lnSpc>
                <a:spcPct val="100000"/>
              </a:lnSpc>
              <a:buNone/>
            </a:pPr>
            <a:r>
              <a:rPr lang="en-GB" sz="2000" dirty="0">
                <a:solidFill>
                  <a:schemeClr val="bg1"/>
                </a:solidFill>
                <a:latin typeface="CMG Sans Medium" pitchFamily="2" charset="77"/>
                <a:ea typeface="Open Sans" panose="020B0606030504020204" pitchFamily="34" charset="0"/>
                <a:cs typeface="Open Sans" panose="020B0606030504020204" pitchFamily="34" charset="0"/>
              </a:rPr>
              <a:t>Matthew 4:1-2 NIV </a:t>
            </a:r>
          </a:p>
        </p:txBody>
      </p:sp>
    </p:spTree>
    <p:extLst>
      <p:ext uri="{BB962C8B-B14F-4D97-AF65-F5344CB8AC3E}">
        <p14:creationId xmlns:p14="http://schemas.microsoft.com/office/powerpoint/2010/main" val="61353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45CBE3-CD56-9D41-9965-37831B167A7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8551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459</Words>
  <Application>Microsoft Macintosh PowerPoint</Application>
  <PresentationFormat>Widescreen</PresentationFormat>
  <Paragraphs>14</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CMG Sans Medium</vt:lpstr>
      <vt:lpstr>CMG Sans SemiBold</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cp:revision>
  <dcterms:created xsi:type="dcterms:W3CDTF">2022-12-19T11:32:42Z</dcterms:created>
  <dcterms:modified xsi:type="dcterms:W3CDTF">2023-01-06T14:48:21Z</dcterms:modified>
</cp:coreProperties>
</file>