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09" r:id="rId3"/>
    <p:sldId id="314" r:id="rId4"/>
    <p:sldId id="316" r:id="rId5"/>
    <p:sldId id="287" r:id="rId6"/>
    <p:sldId id="313" r:id="rId7"/>
    <p:sldId id="312" r:id="rId8"/>
    <p:sldId id="315" r:id="rId9"/>
    <p:sldId id="310" r:id="rId10"/>
    <p:sldId id="311" r:id="rId11"/>
    <p:sldId id="282" r:id="rId12"/>
    <p:sldId id="28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76" autoAdjust="0"/>
  </p:normalViewPr>
  <p:slideViewPr>
    <p:cSldViewPr snapToGrid="0" snapToObjects="1">
      <p:cViewPr>
        <p:scale>
          <a:sx n="94" d="100"/>
          <a:sy n="94" d="100"/>
        </p:scale>
        <p:origin x="-1888" y="-4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6CF1B-B13A-AA4F-9795-257B5CEC81B8}" type="datetimeFigureOut">
              <a:rPr lang="en-US" smtClean="0"/>
              <a:t>18/03/18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30519-7ED2-6140-88F7-66A8B021DF67}" type="slidenum">
              <a:rPr lang="en-GB" smtClean="0"/>
              <a:t>‹#›</a:t>
            </a:fld>
            <a:endParaRPr lang="en-GB"/>
          </a:p>
        </p:txBody>
      </p:sp>
    </p:spTree>
    <p:extLst>
      <p:ext uri="{BB962C8B-B14F-4D97-AF65-F5344CB8AC3E}">
        <p14:creationId xmlns:p14="http://schemas.microsoft.com/office/powerpoint/2010/main" val="6740596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3</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4</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5</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6</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7</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8</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9</a:t>
            </a:fld>
            <a:endParaRPr lang="en-GB"/>
          </a:p>
        </p:txBody>
      </p:sp>
    </p:spTree>
    <p:extLst>
      <p:ext uri="{BB962C8B-B14F-4D97-AF65-F5344CB8AC3E}">
        <p14:creationId xmlns:p14="http://schemas.microsoft.com/office/powerpoint/2010/main" val="2069701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10</a:t>
            </a:fld>
            <a:endParaRPr lang="en-GB"/>
          </a:p>
        </p:txBody>
      </p:sp>
    </p:spTree>
    <p:extLst>
      <p:ext uri="{BB962C8B-B14F-4D97-AF65-F5344CB8AC3E}">
        <p14:creationId xmlns:p14="http://schemas.microsoft.com/office/powerpoint/2010/main" val="206970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lvl1pPr>
          </a:lstStyle>
          <a:p>
            <a:r>
              <a:rPr lang="en-GB" dirty="0" smtClean="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7F7A6A7A-154B-E44D-8FCD-DBD5D44C337A}" type="datetimeFigureOut">
              <a:rPr lang="en-US" smtClean="0"/>
              <a:t>18/03/18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12886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F7A6A7A-154B-E44D-8FCD-DBD5D44C337A}" type="datetimeFigureOut">
              <a:rPr lang="en-US" smtClean="0"/>
              <a:t>18/03/18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0388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F7A6A7A-154B-E44D-8FCD-DBD5D44C337A}" type="datetimeFigureOut">
              <a:rPr lang="en-US" smtClean="0"/>
              <a:t>18/03/18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92580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F7A6A7A-154B-E44D-8FCD-DBD5D44C337A}" type="datetimeFigureOut">
              <a:rPr lang="en-US" smtClean="0"/>
              <a:t>18/03/18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29947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F7A6A7A-154B-E44D-8FCD-DBD5D44C337A}" type="datetimeFigureOut">
              <a:rPr lang="en-US" smtClean="0"/>
              <a:t>18/03/18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20603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7F7A6A7A-154B-E44D-8FCD-DBD5D44C337A}" type="datetimeFigureOut">
              <a:rPr lang="en-US" smtClean="0"/>
              <a:t>18/03/18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4753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7F7A6A7A-154B-E44D-8FCD-DBD5D44C337A}" type="datetimeFigureOut">
              <a:rPr lang="en-US" smtClean="0"/>
              <a:t>18/03/18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32724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7F7A6A7A-154B-E44D-8FCD-DBD5D44C337A}" type="datetimeFigureOut">
              <a:rPr lang="en-US" smtClean="0"/>
              <a:t>18/03/18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165311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A6A7A-154B-E44D-8FCD-DBD5D44C337A}" type="datetimeFigureOut">
              <a:rPr lang="en-US" smtClean="0"/>
              <a:t>18/03/18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304651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7A6A7A-154B-E44D-8FCD-DBD5D44C337A}" type="datetimeFigureOut">
              <a:rPr lang="en-US" smtClean="0"/>
              <a:t>18/03/18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8280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7A6A7A-154B-E44D-8FCD-DBD5D44C337A}" type="datetimeFigureOut">
              <a:rPr lang="en-US" smtClean="0"/>
              <a:t>18/03/18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CC202-0EA4-6147-8D49-F93D7F91982C}" type="slidenum">
              <a:rPr lang="en-GB" smtClean="0"/>
              <a:t>‹#›</a:t>
            </a:fld>
            <a:endParaRPr lang="en-GB"/>
          </a:p>
        </p:txBody>
      </p:sp>
    </p:spTree>
    <p:extLst>
      <p:ext uri="{BB962C8B-B14F-4D97-AF65-F5344CB8AC3E}">
        <p14:creationId xmlns:p14="http://schemas.microsoft.com/office/powerpoint/2010/main" val="592910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smtClean="0"/>
              <a:t>HEADINGS HERE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7A6A7A-154B-E44D-8FCD-DBD5D44C337A}" type="datetimeFigureOut">
              <a:rPr lang="en-US" smtClean="0"/>
              <a:t>18/03/18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92CC202-0EA4-6147-8D49-F93D7F91982C}" type="slidenum">
              <a:rPr lang="en-GB" smtClean="0"/>
              <a:t>‹#›</a:t>
            </a:fld>
            <a:endParaRPr lang="en-GB"/>
          </a:p>
        </p:txBody>
      </p:sp>
    </p:spTree>
    <p:extLst>
      <p:ext uri="{BB962C8B-B14F-4D97-AF65-F5344CB8AC3E}">
        <p14:creationId xmlns:p14="http://schemas.microsoft.com/office/powerpoint/2010/main" val="143325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ontserrat-Regular"/>
          <a:ea typeface="+mj-ea"/>
          <a:cs typeface="Montserrat-Regular"/>
        </a:defRPr>
      </a:lvl1pPr>
    </p:titleStyle>
    <p:bodyStyle>
      <a:lvl1pPr marL="0" indent="0" algn="l" defTabSz="457200" rtl="0" eaLnBrk="1" latinLnBrk="0" hangingPunct="1">
        <a:spcBef>
          <a:spcPct val="20000"/>
        </a:spcBef>
        <a:buFont typeface="Arial"/>
        <a:buNone/>
        <a:defRPr sz="3200" kern="1200">
          <a:solidFill>
            <a:srgbClr val="FFFFFF"/>
          </a:solidFill>
          <a:latin typeface="Montserrat Light"/>
          <a:ea typeface="+mn-ea"/>
          <a:cs typeface="Montserrat Light"/>
        </a:defRPr>
      </a:lvl1pPr>
      <a:lvl2pPr marL="742950" indent="-285750" algn="l" defTabSz="457200" rtl="0" eaLnBrk="1" latinLnBrk="0" hangingPunct="1">
        <a:spcBef>
          <a:spcPct val="20000"/>
        </a:spcBef>
        <a:buFont typeface="Arial"/>
        <a:buChar char="–"/>
        <a:defRPr sz="2800" kern="1200">
          <a:solidFill>
            <a:srgbClr val="FFFFFF"/>
          </a:solidFill>
          <a:latin typeface="Montserrat Hairline"/>
          <a:ea typeface="+mn-ea"/>
          <a:cs typeface="Montserrat Hairline"/>
        </a:defRPr>
      </a:lvl2pPr>
      <a:lvl3pPr marL="1143000" indent="-228600" algn="l" defTabSz="457200" rtl="0" eaLnBrk="1" latinLnBrk="0" hangingPunct="1">
        <a:spcBef>
          <a:spcPct val="20000"/>
        </a:spcBef>
        <a:buFont typeface="Arial"/>
        <a:buChar char="•"/>
        <a:defRPr sz="2400" kern="1200">
          <a:solidFill>
            <a:srgbClr val="FFFFFF"/>
          </a:solidFill>
          <a:latin typeface="Montserrat Hairline"/>
          <a:ea typeface="+mn-ea"/>
          <a:cs typeface="Montserrat Hairline"/>
        </a:defRPr>
      </a:lvl3pPr>
      <a:lvl4pPr marL="1600200" indent="-228600" algn="l" defTabSz="457200" rtl="0" eaLnBrk="1" latinLnBrk="0" hangingPunct="1">
        <a:spcBef>
          <a:spcPct val="20000"/>
        </a:spcBef>
        <a:buFont typeface="Arial"/>
        <a:buChar char="–"/>
        <a:defRPr sz="2000" kern="1200">
          <a:solidFill>
            <a:srgbClr val="FFFFFF"/>
          </a:solidFill>
          <a:latin typeface="Montserrat Hairline"/>
          <a:ea typeface="+mn-ea"/>
          <a:cs typeface="Montserrat Hairline"/>
        </a:defRPr>
      </a:lvl4pPr>
      <a:lvl5pPr marL="2057400" indent="-228600" algn="l" defTabSz="457200" rtl="0" eaLnBrk="1" latinLnBrk="0" hangingPunct="1">
        <a:spcBef>
          <a:spcPct val="20000"/>
        </a:spcBef>
        <a:buFont typeface="Arial"/>
        <a:buChar char="»"/>
        <a:defRPr sz="2000" kern="1200">
          <a:solidFill>
            <a:srgbClr val="FFFFFF"/>
          </a:solidFill>
          <a:latin typeface="Montserrat Hairline"/>
          <a:ea typeface="+mn-ea"/>
          <a:cs typeface="Montserrat Hairlin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HURCH IS SERMON SERIES -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8917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400" b="1" baseline="30000" dirty="0" smtClean="0"/>
              <a:t>18</a:t>
            </a:r>
            <a:r>
              <a:rPr lang="en-GB" sz="2400" b="1" baseline="30000" dirty="0"/>
              <a:t> </a:t>
            </a:r>
            <a:r>
              <a:rPr lang="en-GB" sz="2400" dirty="0">
                <a:solidFill>
                  <a:srgbClr val="FFFF00"/>
                </a:solidFill>
              </a:rPr>
              <a:t>praying at all times in the Spirit</a:t>
            </a:r>
            <a:r>
              <a:rPr lang="en-GB" sz="2400" dirty="0"/>
              <a:t>, with all prayer and supplication. To that end keep alert with all perseverance</a:t>
            </a:r>
            <a:r>
              <a:rPr lang="en-GB" sz="2400" dirty="0" smtClean="0"/>
              <a:t>, making</a:t>
            </a:r>
            <a:r>
              <a:rPr lang="en-GB" sz="2400" dirty="0"/>
              <a:t> supplication for all the </a:t>
            </a:r>
            <a:r>
              <a:rPr lang="en-GB" sz="2400" dirty="0" smtClean="0"/>
              <a:t>saints</a:t>
            </a:r>
            <a:r>
              <a:rPr lang="en-GB" sz="2400" dirty="0"/>
              <a:t> </a:t>
            </a:r>
            <a:endParaRPr lang="en-GB" sz="2400" dirty="0" smtClean="0"/>
          </a:p>
          <a:p>
            <a:pPr algn="r"/>
            <a:r>
              <a:rPr lang="en-GB" sz="1800" b="1" dirty="0" smtClean="0"/>
              <a:t>Ephesians </a:t>
            </a:r>
            <a:r>
              <a:rPr lang="en-GB" sz="1800" b="1" dirty="0" smtClean="0"/>
              <a:t>6:</a:t>
            </a:r>
            <a:r>
              <a:rPr lang="en-GB" sz="1800" b="1" dirty="0" smtClean="0"/>
              <a:t>18</a:t>
            </a:r>
            <a:endParaRPr lang="en-GB" sz="1800" b="1" dirty="0" smtClean="0"/>
          </a:p>
        </p:txBody>
      </p:sp>
    </p:spTree>
    <p:extLst>
      <p:ext uri="{BB962C8B-B14F-4D97-AF65-F5344CB8AC3E}">
        <p14:creationId xmlns:p14="http://schemas.microsoft.com/office/powerpoint/2010/main" val="8511752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5633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CHURCH IS SERMON SERIES -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71886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58136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800" dirty="0" smtClean="0">
                <a:solidFill>
                  <a:srgbClr val="FFFF00"/>
                </a:solidFill>
                <a:latin typeface="Montserrat-Regular"/>
                <a:cs typeface="Montserrat-Regular"/>
              </a:rPr>
              <a:t>KNOW YOU ARE IN A FIGHT!</a:t>
            </a:r>
          </a:p>
        </p:txBody>
      </p:sp>
    </p:spTree>
    <p:extLst>
      <p:ext uri="{BB962C8B-B14F-4D97-AF65-F5344CB8AC3E}">
        <p14:creationId xmlns:p14="http://schemas.microsoft.com/office/powerpoint/2010/main" val="13626399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3000" b="1" baseline="30000" dirty="0" smtClean="0"/>
              <a:t>8</a:t>
            </a:r>
            <a:r>
              <a:rPr lang="en-GB" sz="3000" b="1" baseline="30000" dirty="0"/>
              <a:t> </a:t>
            </a:r>
            <a:r>
              <a:rPr lang="en-GB" sz="3000" dirty="0"/>
              <a:t>Be sober-minded; be watchful. </a:t>
            </a:r>
            <a:r>
              <a:rPr lang="en-GB" sz="3000" dirty="0" smtClean="0"/>
              <a:t>Your adversary </a:t>
            </a:r>
            <a:r>
              <a:rPr lang="en-GB" sz="3000" dirty="0"/>
              <a:t>the devil prowls around like a </a:t>
            </a:r>
            <a:r>
              <a:rPr lang="en-GB" sz="3000" dirty="0" smtClean="0"/>
              <a:t>roaring lion</a:t>
            </a:r>
            <a:r>
              <a:rPr lang="en-GB" sz="3000" dirty="0"/>
              <a:t>, seeking someone </a:t>
            </a:r>
            <a:r>
              <a:rPr lang="en-GB" sz="3000" dirty="0" smtClean="0"/>
              <a:t>to devour</a:t>
            </a:r>
          </a:p>
          <a:p>
            <a:pPr algn="r"/>
            <a:r>
              <a:rPr lang="en-GB" sz="2400" b="1" dirty="0" smtClean="0"/>
              <a:t>1 </a:t>
            </a:r>
            <a:r>
              <a:rPr lang="en-GB" sz="2400" b="1" dirty="0"/>
              <a:t>Peter 5:8 </a:t>
            </a:r>
            <a:endParaRPr lang="en-GB" sz="2400" dirty="0"/>
          </a:p>
        </p:txBody>
      </p:sp>
    </p:spTree>
    <p:extLst>
      <p:ext uri="{BB962C8B-B14F-4D97-AF65-F5344CB8AC3E}">
        <p14:creationId xmlns:p14="http://schemas.microsoft.com/office/powerpoint/2010/main" val="2580252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800" b="1" baseline="30000" dirty="0" smtClean="0"/>
              <a:t>18</a:t>
            </a:r>
            <a:r>
              <a:rPr lang="en-GB" sz="2800" b="1" baseline="30000" dirty="0"/>
              <a:t> </a:t>
            </a:r>
            <a:r>
              <a:rPr lang="en-GB" sz="2800" dirty="0" smtClean="0"/>
              <a:t>[Jesus]</a:t>
            </a:r>
            <a:r>
              <a:rPr lang="is-IS" sz="2800" dirty="0" smtClean="0"/>
              <a:t>…</a:t>
            </a:r>
            <a:r>
              <a:rPr lang="en-GB" sz="2800" dirty="0" smtClean="0"/>
              <a:t>I </a:t>
            </a:r>
            <a:r>
              <a:rPr lang="en-GB" sz="2800" dirty="0"/>
              <a:t>will build my church, and the gates of hell</a:t>
            </a:r>
            <a:r>
              <a:rPr lang="en-GB" sz="2800" baseline="30000" dirty="0"/>
              <a:t> </a:t>
            </a:r>
            <a:r>
              <a:rPr lang="en-GB" sz="2800" dirty="0"/>
              <a:t>shall not prevail against it.</a:t>
            </a:r>
          </a:p>
          <a:p>
            <a:pPr algn="r"/>
            <a:r>
              <a:rPr lang="en-GB" sz="2400" b="1" dirty="0"/>
              <a:t>Matthew 16:</a:t>
            </a:r>
            <a:r>
              <a:rPr lang="en-GB" sz="2400" b="1" dirty="0" smtClean="0"/>
              <a:t>18</a:t>
            </a:r>
          </a:p>
          <a:p>
            <a:pPr algn="r"/>
            <a:endParaRPr lang="en-GB" sz="2400" b="1" dirty="0"/>
          </a:p>
          <a:p>
            <a:r>
              <a:rPr lang="en-GB" sz="2400" b="1" dirty="0" smtClean="0"/>
              <a:t> </a:t>
            </a:r>
            <a:endParaRPr lang="en-GB" sz="2400" dirty="0"/>
          </a:p>
        </p:txBody>
      </p:sp>
    </p:spTree>
    <p:extLst>
      <p:ext uri="{BB962C8B-B14F-4D97-AF65-F5344CB8AC3E}">
        <p14:creationId xmlns:p14="http://schemas.microsoft.com/office/powerpoint/2010/main" val="14467479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800" baseline="30000" dirty="0" smtClean="0"/>
              <a:t>3</a:t>
            </a:r>
            <a:r>
              <a:rPr lang="en-GB" sz="2800" baseline="30000" dirty="0"/>
              <a:t> </a:t>
            </a:r>
            <a:r>
              <a:rPr lang="en-GB" sz="2800" dirty="0"/>
              <a:t>For though we walk in the flesh, we are not </a:t>
            </a:r>
            <a:r>
              <a:rPr lang="en-GB" sz="2800" dirty="0">
                <a:solidFill>
                  <a:srgbClr val="FFFF00"/>
                </a:solidFill>
              </a:rPr>
              <a:t>waging war </a:t>
            </a:r>
            <a:r>
              <a:rPr lang="en-GB" sz="2800" dirty="0"/>
              <a:t>according to the flesh. </a:t>
            </a:r>
            <a:r>
              <a:rPr lang="en-GB" sz="2800" baseline="30000" dirty="0"/>
              <a:t>4 </a:t>
            </a:r>
            <a:r>
              <a:rPr lang="en-GB" sz="2800" dirty="0"/>
              <a:t>For </a:t>
            </a:r>
            <a:r>
              <a:rPr lang="en-GB" sz="2800" dirty="0" smtClean="0"/>
              <a:t>the </a:t>
            </a:r>
            <a:r>
              <a:rPr lang="en-GB" sz="2800" dirty="0" smtClean="0">
                <a:solidFill>
                  <a:srgbClr val="FFFF00"/>
                </a:solidFill>
              </a:rPr>
              <a:t>weapons </a:t>
            </a:r>
            <a:r>
              <a:rPr lang="en-GB" sz="2800" dirty="0">
                <a:solidFill>
                  <a:srgbClr val="FFFF00"/>
                </a:solidFill>
              </a:rPr>
              <a:t>of our warfare </a:t>
            </a:r>
            <a:r>
              <a:rPr lang="en-GB" sz="2800" dirty="0"/>
              <a:t>are not of the flesh </a:t>
            </a:r>
            <a:r>
              <a:rPr lang="en-GB" sz="2800" dirty="0" smtClean="0"/>
              <a:t>but have</a:t>
            </a:r>
            <a:r>
              <a:rPr lang="en-GB" sz="2800" dirty="0"/>
              <a:t> divine power to destroy strongholds</a:t>
            </a:r>
            <a:r>
              <a:rPr lang="en-GB" sz="2800" dirty="0" smtClean="0"/>
              <a:t>. </a:t>
            </a:r>
            <a:r>
              <a:rPr lang="en-GB" sz="2800" baseline="30000" dirty="0" smtClean="0"/>
              <a:t>5</a:t>
            </a:r>
            <a:r>
              <a:rPr lang="en-GB" sz="2800" baseline="30000" dirty="0"/>
              <a:t> </a:t>
            </a:r>
            <a:r>
              <a:rPr lang="en-GB" sz="2800" dirty="0"/>
              <a:t>We destroy arguments and every lofty </a:t>
            </a:r>
            <a:r>
              <a:rPr lang="en-GB" sz="2800" dirty="0" smtClean="0"/>
              <a:t>opinion raised </a:t>
            </a:r>
            <a:r>
              <a:rPr lang="en-GB" sz="2800" dirty="0"/>
              <a:t>against the knowledge of God, and take every thought captive to obey Christ, </a:t>
            </a:r>
          </a:p>
          <a:p>
            <a:pPr algn="r"/>
            <a:r>
              <a:rPr lang="en-GB" sz="2400" b="1" dirty="0"/>
              <a:t>2 Corinthians 10:3-5 </a:t>
            </a:r>
          </a:p>
          <a:p>
            <a:r>
              <a:rPr lang="en-GB" sz="2400" b="1" dirty="0" smtClean="0"/>
              <a:t> </a:t>
            </a:r>
            <a:endParaRPr lang="en-GB" sz="2400" dirty="0"/>
          </a:p>
        </p:txBody>
      </p:sp>
    </p:spTree>
    <p:extLst>
      <p:ext uri="{BB962C8B-B14F-4D97-AF65-F5344CB8AC3E}">
        <p14:creationId xmlns:p14="http://schemas.microsoft.com/office/powerpoint/2010/main" val="15469585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400" b="1" baseline="30000" dirty="0" smtClean="0"/>
              <a:t>12</a:t>
            </a:r>
            <a:r>
              <a:rPr lang="en-GB" sz="2400" b="1" baseline="30000" dirty="0"/>
              <a:t> </a:t>
            </a:r>
            <a:r>
              <a:rPr lang="en-GB" sz="2400" dirty="0"/>
              <a:t>For we do not wrestle against flesh and blood, but against the rulers, against the authorities, against the cosmic powers over this present darkness, against the spiritual forces of evil in the heavenly places. </a:t>
            </a:r>
            <a:endParaRPr lang="en-GB" sz="2400" dirty="0" smtClean="0"/>
          </a:p>
          <a:p>
            <a:pPr algn="r"/>
            <a:r>
              <a:rPr lang="en-GB" sz="2000" b="1" dirty="0" smtClean="0"/>
              <a:t>Ephesians </a:t>
            </a:r>
            <a:r>
              <a:rPr lang="en-GB" sz="2000" b="1" dirty="0" smtClean="0"/>
              <a:t>6:10-13</a:t>
            </a:r>
            <a:endParaRPr lang="en-GB" sz="2000" dirty="0"/>
          </a:p>
        </p:txBody>
      </p:sp>
    </p:spTree>
    <p:extLst>
      <p:ext uri="{BB962C8B-B14F-4D97-AF65-F5344CB8AC3E}">
        <p14:creationId xmlns:p14="http://schemas.microsoft.com/office/powerpoint/2010/main" val="12762900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400" b="1" baseline="30000" dirty="0"/>
              <a:t>10 </a:t>
            </a:r>
            <a:r>
              <a:rPr lang="en-GB" sz="2400" dirty="0"/>
              <a:t>Finally, </a:t>
            </a:r>
            <a:r>
              <a:rPr lang="en-GB" sz="2400" dirty="0">
                <a:solidFill>
                  <a:srgbClr val="FFFF00"/>
                </a:solidFill>
              </a:rPr>
              <a:t>be strong in the Lord and in the strength of his might</a:t>
            </a:r>
            <a:r>
              <a:rPr lang="en-GB" sz="2400" dirty="0"/>
              <a:t>. </a:t>
            </a:r>
            <a:r>
              <a:rPr lang="en-GB" sz="2400" b="1" baseline="30000" dirty="0"/>
              <a:t>11 </a:t>
            </a:r>
            <a:r>
              <a:rPr lang="en-GB" sz="2400" dirty="0"/>
              <a:t>Put on the whole armour of God, that you may be able to stand against the schemes of the devil</a:t>
            </a:r>
            <a:r>
              <a:rPr lang="en-GB" sz="2400" dirty="0" smtClean="0"/>
              <a:t>. </a:t>
            </a:r>
            <a:r>
              <a:rPr lang="en-GB" sz="2400" b="1" baseline="30000" dirty="0" smtClean="0"/>
              <a:t>12</a:t>
            </a:r>
            <a:r>
              <a:rPr lang="en-GB" sz="2400" b="1" baseline="30000" dirty="0"/>
              <a:t> </a:t>
            </a:r>
            <a:r>
              <a:rPr lang="en-GB" sz="2400" dirty="0"/>
              <a:t>For we do not wrestle against flesh and blood, but against the rulers, against the authorities, against the cosmic powers over this present darkness, against the spiritual forces of evil in the heavenly places. </a:t>
            </a:r>
            <a:r>
              <a:rPr lang="en-GB" sz="2400" b="1" baseline="30000" dirty="0"/>
              <a:t>13 </a:t>
            </a:r>
            <a:r>
              <a:rPr lang="en-GB" sz="2400" dirty="0"/>
              <a:t>Therefore take up the whole armour of God, that you may be able to withstand in the evil day, and having done all, to </a:t>
            </a:r>
            <a:r>
              <a:rPr lang="en-GB" sz="2400" dirty="0">
                <a:solidFill>
                  <a:srgbClr val="FFFF00"/>
                </a:solidFill>
              </a:rPr>
              <a:t>stand firm</a:t>
            </a:r>
            <a:r>
              <a:rPr lang="en-GB" sz="2400" dirty="0"/>
              <a:t>. </a:t>
            </a:r>
          </a:p>
          <a:p>
            <a:pPr algn="r"/>
            <a:r>
              <a:rPr lang="en-GB" sz="2000" b="1" dirty="0" smtClean="0"/>
              <a:t>Ephesians 6:10-13</a:t>
            </a:r>
            <a:endParaRPr lang="en-GB" sz="2000" dirty="0"/>
          </a:p>
        </p:txBody>
      </p:sp>
    </p:spTree>
    <p:extLst>
      <p:ext uri="{BB962C8B-B14F-4D97-AF65-F5344CB8AC3E}">
        <p14:creationId xmlns:p14="http://schemas.microsoft.com/office/powerpoint/2010/main" val="6551606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5440"/>
            <a:ext cx="8229600" cy="4089183"/>
          </a:xfrm>
        </p:spPr>
        <p:txBody>
          <a:bodyPr>
            <a:noAutofit/>
          </a:bodyPr>
          <a:lstStyle/>
          <a:p>
            <a:r>
              <a:rPr lang="en-GB" sz="2500" b="1" baseline="30000" dirty="0" smtClean="0"/>
              <a:t>14</a:t>
            </a:r>
            <a:r>
              <a:rPr lang="en-GB" sz="2500" b="1" baseline="30000" dirty="0"/>
              <a:t> </a:t>
            </a:r>
            <a:r>
              <a:rPr lang="en-GB" sz="2500" dirty="0"/>
              <a:t>Stand therefore, having fastened on the </a:t>
            </a:r>
            <a:r>
              <a:rPr lang="en-GB" sz="2500" dirty="0">
                <a:solidFill>
                  <a:srgbClr val="FFFF00"/>
                </a:solidFill>
              </a:rPr>
              <a:t>belt of truth</a:t>
            </a:r>
            <a:r>
              <a:rPr lang="en-GB" sz="2500" dirty="0"/>
              <a:t>, and having put on the </a:t>
            </a:r>
            <a:r>
              <a:rPr lang="en-GB" sz="2500" dirty="0">
                <a:solidFill>
                  <a:srgbClr val="FFFF00"/>
                </a:solidFill>
              </a:rPr>
              <a:t>breastplate of righteousness</a:t>
            </a:r>
            <a:r>
              <a:rPr lang="en-GB" sz="2500" dirty="0" smtClean="0"/>
              <a:t>, </a:t>
            </a:r>
            <a:r>
              <a:rPr lang="en-GB" sz="2500" b="1" baseline="30000" dirty="0" smtClean="0"/>
              <a:t>15</a:t>
            </a:r>
            <a:r>
              <a:rPr lang="en-GB" sz="2500" b="1" baseline="30000" dirty="0"/>
              <a:t> </a:t>
            </a:r>
            <a:r>
              <a:rPr lang="en-GB" sz="2500" dirty="0"/>
              <a:t>and, as </a:t>
            </a:r>
            <a:r>
              <a:rPr lang="en-GB" sz="2500" dirty="0">
                <a:solidFill>
                  <a:srgbClr val="FFFF00"/>
                </a:solidFill>
              </a:rPr>
              <a:t>shoes for your feet</a:t>
            </a:r>
            <a:r>
              <a:rPr lang="en-GB" sz="2500" dirty="0"/>
              <a:t>, having put on the readiness given by the gospel of peace</a:t>
            </a:r>
            <a:r>
              <a:rPr lang="en-GB" sz="2500" dirty="0" smtClean="0"/>
              <a:t>. </a:t>
            </a:r>
            <a:r>
              <a:rPr lang="en-GB" sz="2500" b="1" baseline="30000" dirty="0" smtClean="0"/>
              <a:t>16</a:t>
            </a:r>
            <a:r>
              <a:rPr lang="en-GB" sz="2500" dirty="0" smtClean="0"/>
              <a:t>In all </a:t>
            </a:r>
            <a:r>
              <a:rPr lang="en-GB" sz="2500" dirty="0"/>
              <a:t>circumstances take up the </a:t>
            </a:r>
            <a:r>
              <a:rPr lang="en-GB" sz="2500" dirty="0">
                <a:solidFill>
                  <a:srgbClr val="FFFF00"/>
                </a:solidFill>
              </a:rPr>
              <a:t>shield of faith</a:t>
            </a:r>
            <a:r>
              <a:rPr lang="en-GB" sz="2500" dirty="0"/>
              <a:t>, with which you can extinguish all the flaming darts of the evil one; </a:t>
            </a:r>
            <a:r>
              <a:rPr lang="en-GB" sz="2500" b="1" baseline="30000" dirty="0"/>
              <a:t>17 </a:t>
            </a:r>
            <a:r>
              <a:rPr lang="en-GB" sz="2500" dirty="0"/>
              <a:t>and take the </a:t>
            </a:r>
            <a:r>
              <a:rPr lang="en-GB" sz="2500" dirty="0">
                <a:solidFill>
                  <a:srgbClr val="FFFF00"/>
                </a:solidFill>
              </a:rPr>
              <a:t>helmet of salvation</a:t>
            </a:r>
            <a:r>
              <a:rPr lang="en-GB" sz="2500" dirty="0"/>
              <a:t>, and the </a:t>
            </a:r>
            <a:r>
              <a:rPr lang="en-GB" sz="2500" dirty="0">
                <a:solidFill>
                  <a:srgbClr val="FFFF00"/>
                </a:solidFill>
              </a:rPr>
              <a:t>sword of the Spirit, </a:t>
            </a:r>
            <a:r>
              <a:rPr lang="en-GB" sz="2500" dirty="0"/>
              <a:t>which is the word of God</a:t>
            </a:r>
            <a:r>
              <a:rPr lang="en-GB" sz="2500" dirty="0" smtClean="0"/>
              <a:t>,</a:t>
            </a:r>
          </a:p>
          <a:p>
            <a:pPr algn="r"/>
            <a:r>
              <a:rPr lang="en-GB" sz="2000" b="1" dirty="0" smtClean="0"/>
              <a:t>Ephesians 6:14-17</a:t>
            </a:r>
            <a:endParaRPr lang="en-GB" sz="2000" dirty="0"/>
          </a:p>
        </p:txBody>
      </p:sp>
    </p:spTree>
    <p:extLst>
      <p:ext uri="{BB962C8B-B14F-4D97-AF65-F5344CB8AC3E}">
        <p14:creationId xmlns:p14="http://schemas.microsoft.com/office/powerpoint/2010/main" val="11468944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9242</TotalTime>
  <Words>22</Words>
  <Application>Microsoft Macintosh PowerPoint</Application>
  <PresentationFormat>On-screen Show (16:9)</PresentationFormat>
  <Paragraphs>26</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63</cp:revision>
  <dcterms:created xsi:type="dcterms:W3CDTF">2018-01-30T11:08:26Z</dcterms:created>
  <dcterms:modified xsi:type="dcterms:W3CDTF">2018-03-18T11:58:43Z</dcterms:modified>
</cp:coreProperties>
</file>