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6" r:id="rId4"/>
    <p:sldId id="259" r:id="rId5"/>
    <p:sldId id="261" r:id="rId6"/>
    <p:sldId id="262" r:id="rId7"/>
    <p:sldId id="267" r:id="rId8"/>
    <p:sldId id="260" r:id="rId9"/>
    <p:sldId id="264" r:id="rId10"/>
    <p:sldId id="265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3"/>
  </p:normalViewPr>
  <p:slideViewPr>
    <p:cSldViewPr snapToGrid="0" snapToObjects="1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0CC95-9BC1-2A45-BB12-A6AB9361C2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E1E23-BC64-9044-A542-78F3A67B1E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DC49B-D6B8-294F-9074-CADBD502E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31/07/2022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4B510D-F5DA-4743-855E-A913ADBA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B1CFB-7430-E947-AC06-E2C42F698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574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7ACB4-7087-0A45-BD5B-F7EC8B424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6DCD8F-EAEA-EF44-9FB5-7EF1EB5633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09B6F-E7C6-9742-9798-9C6B69634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31/07/2022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2A08B6-2557-0E41-9139-95AC9AB4B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74C74-2F7A-9042-BDE7-E4E5D067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135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8A974B-5CA8-C64E-AD58-D02056CFAA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1620B7-4CE0-144C-9417-0A732C3797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1474B-AA55-C540-9698-B799B706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31/07/2022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03333-8079-7546-B140-F885F0D3F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C4474-54EB-0C4E-95AF-826484D4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119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A89D1-DB4C-A947-8203-313CD9DD4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3AEF8-9B60-4D4A-8D46-A117D9EAB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4673F-F9F4-F640-A984-E37A13998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31/07/2022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FB9E9-C4BD-A64D-87E6-4C3FEAC27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16FE06-6E34-7A47-BCB6-61A2BB70F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352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A4CC0-CF08-FE40-9D79-D31CC587E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065D93-053C-3F4A-9174-0A91AF72C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8BFD5-0214-8F4C-972E-81D621090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31/07/2022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2E597-4873-774E-B0AB-1077BB0F7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24095-083F-3440-B0FD-DC74EB700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523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2D4FD-6DA7-1E43-BFEC-A4FE7171A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BAC33-3E39-EC45-B455-A86BF612FA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7B84B2-B515-8848-A74B-22945E202D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CFA56D-A086-7C43-BD96-DB24B5169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31/07/2022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AA71F8-4C10-C241-8977-C1C6469DB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79AA4E-08A0-D349-B899-577226BF7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948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8CC17-5F1D-CE48-B7AE-02077B53D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15B5B2-44D7-E649-8186-E2E12EC4E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B094D2-8369-1749-85CC-725A0DBB5A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A80518-6C50-E542-A27F-B28BDC0B8F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21193B-AB6D-184A-A49E-F5D29043D2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1FEF2C-9EC2-A643-9B65-D83B72E7A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31/07/2022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7E3632-D1B8-5B40-89F4-64F35F9EF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36A5F4-A0D4-2840-AC98-F4AC581BE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299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25056-4E52-8948-9332-17548EB22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2AFC99-0D75-3742-BD7D-346F3473F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31/07/2022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507C34-1D2C-A541-87DC-431EB12DD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FA4519-3F8B-6743-857D-297BC97D6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764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180B49-283F-974C-98E0-17A630469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31/07/2022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88C188-6292-964A-ABD7-73C343A03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EE6A73-23EB-0148-AB34-94137882E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787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BB1F0-1734-BD43-8162-C858A54BE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EC773-66C2-3E47-BB19-A3BA20FBB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5FCB8A-70CE-574E-8DF1-607E4D96C1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19D958-9F3C-0949-ACED-952B996F7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31/07/2022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5847DF-6E48-A44D-81B4-729F35AFD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9CB604-97DB-B346-B37D-86BF2C0AA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903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BA9B7-A6DB-9B48-8358-B53EF9B61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3ABB97-BB2E-4545-AF27-A72AA0443D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6E2814-82AC-D343-922D-322B8CE5B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BC900F-BD2D-4F42-A7E7-670585D95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31/07/2022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760F0E-5F00-0845-82D0-84FB3AD50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6B29C4-BC5E-984F-BC33-2A772E64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380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785B30-1769-B442-9B97-101009D57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44DBB9-D401-524C-ADCC-1514A4DA7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07957-1810-284C-8D13-43B568A9F3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5FD56-458F-564F-814E-6FE5DAF19D70}" type="datetimeFigureOut">
              <a:rPr lang="en-GB" smtClean="0"/>
              <a:t>31/07/2022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49467-6C41-4149-92D8-1E152F6416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027FC-7730-184E-9358-2243C8B04E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859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0C4C6EF-41BC-4246-A74C-6AF95FA0D8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799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455B5-0A4B-9348-AC3A-DF63355AB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104" y="487680"/>
            <a:ext cx="10902696" cy="5689283"/>
          </a:xfrm>
        </p:spPr>
        <p:txBody>
          <a:bodyPr numCol="1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4000" b="1" dirty="0" smtClean="0">
                <a:solidFill>
                  <a:schemeClr val="bg1"/>
                </a:solidFill>
                <a:latin typeface="CMG Sans" pitchFamily="2" charset="77"/>
              </a:rPr>
              <a:t>We are Called to Praise</a:t>
            </a:r>
            <a:endParaRPr lang="en-GB" sz="4000" b="1" dirty="0">
              <a:solidFill>
                <a:schemeClr val="bg1"/>
              </a:solidFill>
              <a:latin typeface="CMG Sans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 smtClean="0">
                <a:solidFill>
                  <a:schemeClr val="bg1"/>
                </a:solidFill>
                <a:latin typeface="CMG Sans" pitchFamily="2" charset="77"/>
              </a:rPr>
              <a:t>We are Delivered</a:t>
            </a:r>
            <a:endParaRPr lang="en-GB" sz="4000" b="1" dirty="0">
              <a:solidFill>
                <a:schemeClr val="bg1"/>
              </a:solidFill>
              <a:latin typeface="CMG Sans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 smtClean="0">
                <a:solidFill>
                  <a:srgbClr val="FFFF00"/>
                </a:solidFill>
                <a:latin typeface="CMG Sans" pitchFamily="2" charset="77"/>
              </a:rPr>
              <a:t>We are Invited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b="1" dirty="0">
                <a:solidFill>
                  <a:srgbClr val="FFFF00"/>
                </a:solidFill>
                <a:latin typeface="CMG Sans"/>
              </a:rPr>
              <a:t>Taste and see </a:t>
            </a:r>
            <a:r>
              <a:rPr lang="en-GB" b="1" dirty="0">
                <a:solidFill>
                  <a:schemeClr val="bg1">
                    <a:lumMod val="95000"/>
                  </a:schemeClr>
                </a:solidFill>
                <a:latin typeface="CMG Sans"/>
              </a:rPr>
              <a:t>that the </a:t>
            </a:r>
            <a:r>
              <a:rPr lang="en-GB" b="1" cap="small" dirty="0">
                <a:solidFill>
                  <a:schemeClr val="bg1">
                    <a:lumMod val="95000"/>
                  </a:schemeClr>
                </a:solidFill>
                <a:latin typeface="CMG Sans"/>
              </a:rPr>
              <a:t>Lord</a:t>
            </a:r>
            <a:r>
              <a:rPr lang="en-GB" b="1" dirty="0">
                <a:solidFill>
                  <a:schemeClr val="bg1">
                    <a:lumMod val="95000"/>
                  </a:schemeClr>
                </a:solidFill>
                <a:latin typeface="CMG Sans"/>
              </a:rPr>
              <a:t> is good; blessed is the one who takes refuge in him.</a:t>
            </a:r>
            <a:br>
              <a:rPr lang="en-GB" b="1" dirty="0">
                <a:solidFill>
                  <a:schemeClr val="bg1">
                    <a:lumMod val="95000"/>
                  </a:schemeClr>
                </a:solidFill>
                <a:latin typeface="CMG Sans"/>
              </a:rPr>
            </a:br>
            <a:r>
              <a:rPr lang="en-GB" b="1" dirty="0">
                <a:solidFill>
                  <a:schemeClr val="bg1">
                    <a:lumMod val="95000"/>
                  </a:schemeClr>
                </a:solidFill>
                <a:latin typeface="CMG Sans"/>
              </a:rPr>
              <a:t>Fear the </a:t>
            </a:r>
            <a:r>
              <a:rPr lang="en-GB" b="1" cap="small" dirty="0">
                <a:solidFill>
                  <a:schemeClr val="bg1">
                    <a:lumMod val="95000"/>
                  </a:schemeClr>
                </a:solidFill>
                <a:latin typeface="CMG Sans"/>
              </a:rPr>
              <a:t>Lord</a:t>
            </a:r>
            <a:r>
              <a:rPr lang="en-GB" b="1" dirty="0">
                <a:solidFill>
                  <a:schemeClr val="bg1">
                    <a:lumMod val="95000"/>
                  </a:schemeClr>
                </a:solidFill>
                <a:latin typeface="CMG Sans"/>
              </a:rPr>
              <a:t>, you his holy people, for </a:t>
            </a:r>
            <a:r>
              <a:rPr lang="en-GB" b="1" dirty="0">
                <a:solidFill>
                  <a:srgbClr val="FFFF00"/>
                </a:solidFill>
                <a:latin typeface="CMG Sans"/>
              </a:rPr>
              <a:t>those who fear him lack nothing.</a:t>
            </a:r>
            <a:r>
              <a:rPr lang="en-GB" b="1" dirty="0">
                <a:solidFill>
                  <a:schemeClr val="bg1">
                    <a:lumMod val="95000"/>
                  </a:schemeClr>
                </a:solidFill>
                <a:latin typeface="CMG Sans"/>
              </a:rPr>
              <a:t/>
            </a:r>
            <a:br>
              <a:rPr lang="en-GB" b="1" dirty="0">
                <a:solidFill>
                  <a:schemeClr val="bg1">
                    <a:lumMod val="95000"/>
                  </a:schemeClr>
                </a:solidFill>
                <a:latin typeface="CMG Sans"/>
              </a:rPr>
            </a:br>
            <a:r>
              <a:rPr lang="en-GB" b="1" dirty="0">
                <a:solidFill>
                  <a:schemeClr val="bg1">
                    <a:lumMod val="95000"/>
                  </a:schemeClr>
                </a:solidFill>
                <a:latin typeface="CMG Sans"/>
              </a:rPr>
              <a:t>The lions may grow weak and hungry, but </a:t>
            </a:r>
            <a:r>
              <a:rPr lang="en-GB" b="1" dirty="0">
                <a:solidFill>
                  <a:srgbClr val="FFFF00"/>
                </a:solidFill>
                <a:latin typeface="CMG Sans"/>
              </a:rPr>
              <a:t>those who seek the </a:t>
            </a:r>
            <a:r>
              <a:rPr lang="en-GB" b="1" cap="small" dirty="0">
                <a:solidFill>
                  <a:srgbClr val="FFFF00"/>
                </a:solidFill>
                <a:latin typeface="CMG Sans"/>
              </a:rPr>
              <a:t>Lord</a:t>
            </a:r>
            <a:r>
              <a:rPr lang="en-GB" b="1" dirty="0">
                <a:solidFill>
                  <a:srgbClr val="FFFF00"/>
                </a:solidFill>
                <a:latin typeface="CMG Sans"/>
              </a:rPr>
              <a:t> lack no good thing.</a:t>
            </a:r>
            <a:endParaRPr lang="en-GB" sz="4000" b="1" dirty="0">
              <a:solidFill>
                <a:srgbClr val="FFFF00"/>
              </a:solidFill>
              <a:latin typeface="CMG Sans"/>
            </a:endParaRPr>
          </a:p>
        </p:txBody>
      </p:sp>
    </p:spTree>
    <p:extLst>
      <p:ext uri="{BB962C8B-B14F-4D97-AF65-F5344CB8AC3E}">
        <p14:creationId xmlns:p14="http://schemas.microsoft.com/office/powerpoint/2010/main" val="134273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455B5-0A4B-9348-AC3A-DF63355AB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104" y="487680"/>
            <a:ext cx="10902696" cy="5689283"/>
          </a:xfrm>
        </p:spPr>
        <p:txBody>
          <a:bodyPr numCol="1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4000" b="1" dirty="0" smtClean="0">
                <a:solidFill>
                  <a:schemeClr val="bg1"/>
                </a:solidFill>
                <a:latin typeface="CMG Sans" pitchFamily="2" charset="77"/>
              </a:rPr>
              <a:t>We are Called to Praise</a:t>
            </a:r>
            <a:endParaRPr lang="en-GB" sz="4000" b="1" dirty="0">
              <a:solidFill>
                <a:schemeClr val="bg1"/>
              </a:solidFill>
              <a:latin typeface="CMG Sans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 smtClean="0">
                <a:solidFill>
                  <a:schemeClr val="bg1"/>
                </a:solidFill>
                <a:latin typeface="CMG Sans" pitchFamily="2" charset="77"/>
              </a:rPr>
              <a:t>We are Delivered</a:t>
            </a:r>
            <a:endParaRPr lang="en-GB" sz="4000" b="1" dirty="0">
              <a:solidFill>
                <a:schemeClr val="bg1"/>
              </a:solidFill>
              <a:latin typeface="CMG Sans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 smtClean="0">
                <a:solidFill>
                  <a:schemeClr val="bg1">
                    <a:lumMod val="95000"/>
                  </a:schemeClr>
                </a:solidFill>
                <a:latin typeface="CMG Sans" pitchFamily="2" charset="77"/>
              </a:rPr>
              <a:t>We are Invited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 smtClean="0">
                <a:solidFill>
                  <a:srgbClr val="FFFF00"/>
                </a:solidFill>
                <a:latin typeface="CMG Sans" pitchFamily="2" charset="77"/>
              </a:rPr>
              <a:t>We are Deeply Loved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bg1"/>
                </a:solidFill>
                <a:latin typeface="CMG Sans"/>
              </a:rPr>
              <a:t>The righteous cry out, and the </a:t>
            </a:r>
            <a:r>
              <a:rPr lang="en-GB" b="1" cap="small" dirty="0">
                <a:solidFill>
                  <a:schemeClr val="bg1"/>
                </a:solidFill>
                <a:latin typeface="CMG Sans"/>
              </a:rPr>
              <a:t>Lord</a:t>
            </a:r>
            <a:r>
              <a:rPr lang="en-GB" b="1" dirty="0">
                <a:solidFill>
                  <a:schemeClr val="bg1"/>
                </a:solidFill>
                <a:latin typeface="CMG Sans"/>
              </a:rPr>
              <a:t> hears them; </a:t>
            </a:r>
            <a:r>
              <a:rPr lang="en-GB" b="1" dirty="0">
                <a:solidFill>
                  <a:srgbClr val="FFFF00"/>
                </a:solidFill>
                <a:latin typeface="CMG Sans"/>
              </a:rPr>
              <a:t>he delivers them from all their </a:t>
            </a:r>
            <a:r>
              <a:rPr lang="en-GB" b="1" dirty="0" smtClean="0">
                <a:solidFill>
                  <a:srgbClr val="FFFF00"/>
                </a:solidFill>
                <a:latin typeface="CMG Sans"/>
              </a:rPr>
              <a:t>troubles</a:t>
            </a:r>
            <a:r>
              <a:rPr lang="en-GB" b="1" dirty="0" smtClean="0">
                <a:solidFill>
                  <a:schemeClr val="bg1"/>
                </a:solidFill>
                <a:latin typeface="CMG Sans"/>
              </a:rPr>
              <a:t>.</a:t>
            </a:r>
            <a:r>
              <a:rPr lang="en-GB" dirty="0">
                <a:solidFill>
                  <a:schemeClr val="bg1"/>
                </a:solidFill>
                <a:latin typeface="CMG Sans"/>
              </a:rPr>
              <a:t> </a:t>
            </a:r>
            <a:r>
              <a:rPr lang="en-GB" b="1" dirty="0" smtClean="0">
                <a:solidFill>
                  <a:schemeClr val="bg1"/>
                </a:solidFill>
                <a:latin typeface="CMG Sans"/>
              </a:rPr>
              <a:t>The</a:t>
            </a:r>
            <a:r>
              <a:rPr lang="en-GB" b="1" dirty="0">
                <a:solidFill>
                  <a:schemeClr val="bg1"/>
                </a:solidFill>
                <a:latin typeface="CMG Sans"/>
              </a:rPr>
              <a:t> </a:t>
            </a:r>
            <a:r>
              <a:rPr lang="en-GB" b="1" cap="small" dirty="0">
                <a:solidFill>
                  <a:schemeClr val="bg1"/>
                </a:solidFill>
                <a:latin typeface="CMG Sans"/>
              </a:rPr>
              <a:t>Lord</a:t>
            </a:r>
            <a:r>
              <a:rPr lang="en-GB" b="1" dirty="0">
                <a:solidFill>
                  <a:schemeClr val="bg1"/>
                </a:solidFill>
                <a:latin typeface="CMG Sans"/>
              </a:rPr>
              <a:t> is </a:t>
            </a:r>
            <a:r>
              <a:rPr lang="en-GB" b="1" dirty="0">
                <a:solidFill>
                  <a:srgbClr val="FFFF00"/>
                </a:solidFill>
                <a:latin typeface="CMG Sans"/>
              </a:rPr>
              <a:t>close to the broken-hearted and saves those who are crushed in </a:t>
            </a:r>
            <a:r>
              <a:rPr lang="en-GB" b="1" dirty="0" smtClean="0">
                <a:solidFill>
                  <a:srgbClr val="FFFF00"/>
                </a:solidFill>
                <a:latin typeface="CMG Sans"/>
              </a:rPr>
              <a:t>spirit</a:t>
            </a:r>
            <a:r>
              <a:rPr lang="en-GB" b="1" dirty="0" smtClean="0">
                <a:solidFill>
                  <a:schemeClr val="bg1"/>
                </a:solidFill>
                <a:latin typeface="CMG Sans"/>
              </a:rPr>
              <a:t>.</a:t>
            </a:r>
            <a:r>
              <a:rPr lang="en-GB" dirty="0">
                <a:solidFill>
                  <a:schemeClr val="bg1"/>
                </a:solidFill>
                <a:latin typeface="CMG Sans"/>
              </a:rPr>
              <a:t> </a:t>
            </a:r>
            <a:r>
              <a:rPr lang="en-GB" b="1" dirty="0" smtClean="0">
                <a:solidFill>
                  <a:schemeClr val="bg1"/>
                </a:solidFill>
                <a:latin typeface="CMG Sans"/>
              </a:rPr>
              <a:t>The </a:t>
            </a:r>
            <a:r>
              <a:rPr lang="en-GB" b="1" dirty="0">
                <a:solidFill>
                  <a:schemeClr val="bg1"/>
                </a:solidFill>
                <a:latin typeface="CMG Sans"/>
              </a:rPr>
              <a:t>righteous person may have many troubles, but the </a:t>
            </a:r>
            <a:r>
              <a:rPr lang="en-GB" b="1" cap="small" dirty="0">
                <a:solidFill>
                  <a:schemeClr val="bg1"/>
                </a:solidFill>
                <a:latin typeface="CMG Sans"/>
              </a:rPr>
              <a:t>Lord</a:t>
            </a:r>
            <a:r>
              <a:rPr lang="en-GB" b="1" dirty="0">
                <a:solidFill>
                  <a:schemeClr val="bg1"/>
                </a:solidFill>
                <a:latin typeface="CMG Sans"/>
              </a:rPr>
              <a:t> delivers him from them </a:t>
            </a:r>
            <a:r>
              <a:rPr lang="en-GB" b="1" dirty="0" smtClean="0">
                <a:solidFill>
                  <a:schemeClr val="bg1"/>
                </a:solidFill>
                <a:latin typeface="CMG Sans"/>
              </a:rPr>
              <a:t>all;</a:t>
            </a:r>
            <a:r>
              <a:rPr lang="en-GB" dirty="0">
                <a:solidFill>
                  <a:schemeClr val="bg1"/>
                </a:solidFill>
                <a:latin typeface="CMG Sans"/>
              </a:rPr>
              <a:t> </a:t>
            </a:r>
            <a:r>
              <a:rPr lang="en-GB" b="1" dirty="0" smtClean="0">
                <a:solidFill>
                  <a:schemeClr val="bg1"/>
                </a:solidFill>
                <a:latin typeface="CMG Sans"/>
              </a:rPr>
              <a:t>he </a:t>
            </a:r>
            <a:r>
              <a:rPr lang="en-GB" b="1" dirty="0">
                <a:solidFill>
                  <a:schemeClr val="bg1"/>
                </a:solidFill>
                <a:latin typeface="CMG Sans"/>
              </a:rPr>
              <a:t>protects all his bones, not one of them will be broken.</a:t>
            </a:r>
            <a:r>
              <a:rPr lang="en-GB" b="1" baseline="30000" dirty="0">
                <a:solidFill>
                  <a:schemeClr val="bg1"/>
                </a:solidFill>
                <a:latin typeface="CMG Sans"/>
              </a:rPr>
              <a:t> </a:t>
            </a:r>
            <a:endParaRPr lang="en-GB" dirty="0">
              <a:solidFill>
                <a:schemeClr val="bg1"/>
              </a:solidFill>
              <a:latin typeface="CMG Sans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4000" b="1" dirty="0" smtClean="0">
              <a:solidFill>
                <a:srgbClr val="FFFF00"/>
              </a:solidFill>
              <a:latin typeface="CMG Sa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928512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0C76E90-3403-D146-AA3F-9F6123D70B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16ACF93-1898-AE46-A864-FD3593FB713E}"/>
              </a:ext>
            </a:extLst>
          </p:cNvPr>
          <p:cNvSpPr txBox="1"/>
          <p:nvPr/>
        </p:nvSpPr>
        <p:spPr>
          <a:xfrm>
            <a:off x="3773424" y="2644170"/>
            <a:ext cx="46451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bg1"/>
                </a:solidFill>
                <a:latin typeface="CMG Sans" pitchFamily="2" charset="77"/>
              </a:rPr>
              <a:t>Praise at All Times</a:t>
            </a:r>
            <a:endParaRPr lang="en-GB" sz="3600" b="1" dirty="0">
              <a:solidFill>
                <a:schemeClr val="bg1"/>
              </a:solidFill>
              <a:latin typeface="CMG Sans" pitchFamily="2" charset="77"/>
            </a:endParaRPr>
          </a:p>
          <a:p>
            <a:pPr algn="ctr"/>
            <a:r>
              <a:rPr lang="en-GB" sz="2400" b="1" dirty="0" smtClean="0">
                <a:solidFill>
                  <a:schemeClr val="bg1"/>
                </a:solidFill>
                <a:latin typeface="CMG Sans" pitchFamily="2" charset="77"/>
              </a:rPr>
              <a:t>Psalm 34</a:t>
            </a:r>
            <a:endParaRPr lang="en-GB" sz="2400" b="1" dirty="0">
              <a:solidFill>
                <a:schemeClr val="bg1"/>
              </a:solidFill>
              <a:latin typeface="CMG Sa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838049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064" y="512464"/>
            <a:ext cx="10515600" cy="56545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bg1"/>
                </a:solidFill>
                <a:latin typeface="CMG Sans"/>
              </a:rPr>
              <a:t>‘</a:t>
            </a:r>
            <a:r>
              <a:rPr lang="en-GB" b="1" i="1" dirty="0">
                <a:solidFill>
                  <a:schemeClr val="bg1"/>
                </a:solidFill>
                <a:latin typeface="CMG Sans"/>
              </a:rPr>
              <a:t>The Psalms illuminate the greatness </a:t>
            </a:r>
            <a:r>
              <a:rPr lang="en-GB" b="1" i="1" dirty="0" smtClean="0">
                <a:solidFill>
                  <a:schemeClr val="bg1"/>
                </a:solidFill>
                <a:latin typeface="CMG Sans"/>
              </a:rPr>
              <a:t>of </a:t>
            </a:r>
            <a:r>
              <a:rPr lang="en-GB" b="1" i="1" dirty="0">
                <a:solidFill>
                  <a:schemeClr val="bg1"/>
                </a:solidFill>
                <a:latin typeface="CMG Sans"/>
              </a:rPr>
              <a:t>our God, affirm His faithfulness to us </a:t>
            </a:r>
            <a:r>
              <a:rPr lang="en-GB" b="1" i="1" dirty="0" smtClean="0">
                <a:solidFill>
                  <a:schemeClr val="bg1"/>
                </a:solidFill>
                <a:latin typeface="CMG Sans"/>
              </a:rPr>
              <a:t>in </a:t>
            </a:r>
            <a:r>
              <a:rPr lang="en-GB" b="1" i="1" dirty="0">
                <a:solidFill>
                  <a:schemeClr val="bg1"/>
                </a:solidFill>
                <a:latin typeface="CMG Sans"/>
              </a:rPr>
              <a:t>times of trouble, and remind us of the </a:t>
            </a:r>
            <a:r>
              <a:rPr lang="en-GB" b="1" i="1" dirty="0" smtClean="0">
                <a:solidFill>
                  <a:schemeClr val="bg1"/>
                </a:solidFill>
                <a:latin typeface="CMG Sans"/>
              </a:rPr>
              <a:t>absolute </a:t>
            </a:r>
            <a:r>
              <a:rPr lang="en-GB" b="1" i="1" dirty="0">
                <a:solidFill>
                  <a:schemeClr val="bg1"/>
                </a:solidFill>
                <a:latin typeface="CMG Sans"/>
              </a:rPr>
              <a:t>centrality of His Word. As the </a:t>
            </a:r>
            <a:r>
              <a:rPr lang="en-GB" b="1" i="1" dirty="0" smtClean="0">
                <a:solidFill>
                  <a:schemeClr val="bg1"/>
                </a:solidFill>
                <a:latin typeface="CMG Sans"/>
              </a:rPr>
              <a:t>Psalms </a:t>
            </a:r>
            <a:r>
              <a:rPr lang="en-GB" b="1" i="1" dirty="0">
                <a:solidFill>
                  <a:schemeClr val="bg1"/>
                </a:solidFill>
                <a:latin typeface="CMG Sans"/>
              </a:rPr>
              <a:t>present a clear picture of God </a:t>
            </a:r>
            <a:r>
              <a:rPr lang="en-GB" b="1" i="1" dirty="0" smtClean="0">
                <a:solidFill>
                  <a:schemeClr val="bg1"/>
                </a:solidFill>
                <a:latin typeface="CMG Sans"/>
              </a:rPr>
              <a:t>lovingly </a:t>
            </a:r>
            <a:r>
              <a:rPr lang="en-GB" b="1" i="1" dirty="0">
                <a:solidFill>
                  <a:schemeClr val="bg1"/>
                </a:solidFill>
                <a:latin typeface="CMG Sans"/>
              </a:rPr>
              <a:t>guiding His people, the responses </a:t>
            </a:r>
            <a:r>
              <a:rPr lang="en-GB" b="1" i="1" dirty="0" smtClean="0">
                <a:solidFill>
                  <a:schemeClr val="bg1"/>
                </a:solidFill>
                <a:latin typeface="CMG Sans"/>
              </a:rPr>
              <a:t>of </a:t>
            </a:r>
            <a:r>
              <a:rPr lang="en-GB" b="1" i="1" dirty="0">
                <a:solidFill>
                  <a:schemeClr val="bg1"/>
                </a:solidFill>
                <a:latin typeface="CMG Sans"/>
              </a:rPr>
              <a:t>praise and worship to God are never far </a:t>
            </a:r>
            <a:r>
              <a:rPr lang="en-GB" b="1" i="1" dirty="0" smtClean="0">
                <a:solidFill>
                  <a:schemeClr val="bg1"/>
                </a:solidFill>
                <a:latin typeface="CMG Sans"/>
              </a:rPr>
              <a:t>from </a:t>
            </a:r>
            <a:r>
              <a:rPr lang="en-GB" b="1" i="1" dirty="0">
                <a:solidFill>
                  <a:schemeClr val="bg1"/>
                </a:solidFill>
                <a:latin typeface="CMG Sans"/>
              </a:rPr>
              <a:t>the psalmists’ pens. The portrayal of </a:t>
            </a:r>
            <a:r>
              <a:rPr lang="en-GB" b="1" i="1" dirty="0" smtClean="0">
                <a:solidFill>
                  <a:schemeClr val="bg1"/>
                </a:solidFill>
                <a:latin typeface="CMG Sans"/>
              </a:rPr>
              <a:t>worship </a:t>
            </a:r>
            <a:r>
              <a:rPr lang="en-GB" b="1" i="1" dirty="0">
                <a:solidFill>
                  <a:schemeClr val="bg1"/>
                </a:solidFill>
                <a:latin typeface="CMG Sans"/>
              </a:rPr>
              <a:t>in the Psalms offers us glimpse after glimpse of hearts devoted to God, individuals repentant before Him, and lives changed through encounters with Him.’ </a:t>
            </a:r>
            <a:endParaRPr lang="en-GB" b="1" i="1" dirty="0" smtClean="0">
              <a:solidFill>
                <a:schemeClr val="bg1"/>
              </a:solidFill>
              <a:latin typeface="CMG Sans"/>
            </a:endParaRPr>
          </a:p>
          <a:p>
            <a:pPr marL="0" indent="0">
              <a:buNone/>
            </a:pPr>
            <a:r>
              <a:rPr lang="en-GB" b="1" i="1" dirty="0" smtClean="0">
                <a:solidFill>
                  <a:schemeClr val="bg1"/>
                </a:solidFill>
                <a:latin typeface="CMG Sans"/>
              </a:rPr>
              <a:t>Chuck </a:t>
            </a:r>
            <a:r>
              <a:rPr lang="en-GB" b="1" i="1" dirty="0" err="1">
                <a:solidFill>
                  <a:schemeClr val="bg1"/>
                </a:solidFill>
                <a:latin typeface="CMG Sans"/>
              </a:rPr>
              <a:t>Swindoll</a:t>
            </a:r>
            <a:endParaRPr lang="en-GB" b="1" dirty="0">
              <a:solidFill>
                <a:schemeClr val="bg1"/>
              </a:solidFill>
              <a:latin typeface="CMG Sans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0148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455B5-0A4B-9348-AC3A-DF63355AB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104" y="487680"/>
            <a:ext cx="10902696" cy="5689283"/>
          </a:xfrm>
        </p:spPr>
        <p:txBody>
          <a:bodyPr numCol="1">
            <a:normAutofit fontScale="92500"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bg1"/>
                </a:solidFill>
                <a:latin typeface="CMG Sans"/>
              </a:rPr>
              <a:t>I will extol the </a:t>
            </a:r>
            <a:r>
              <a:rPr lang="en-GB" b="1" cap="small" dirty="0">
                <a:solidFill>
                  <a:schemeClr val="bg1"/>
                </a:solidFill>
                <a:latin typeface="CMG Sans"/>
              </a:rPr>
              <a:t>Lord</a:t>
            </a:r>
            <a:r>
              <a:rPr lang="en-GB" b="1" dirty="0">
                <a:solidFill>
                  <a:schemeClr val="bg1"/>
                </a:solidFill>
                <a:latin typeface="CMG Sans"/>
              </a:rPr>
              <a:t> at all times;</a:t>
            </a:r>
            <a:br>
              <a:rPr lang="en-GB" b="1" dirty="0">
                <a:solidFill>
                  <a:schemeClr val="bg1"/>
                </a:solidFill>
                <a:latin typeface="CMG Sans"/>
              </a:rPr>
            </a:br>
            <a:r>
              <a:rPr lang="en-GB" b="1" dirty="0">
                <a:solidFill>
                  <a:schemeClr val="bg1"/>
                </a:solidFill>
                <a:latin typeface="CMG Sans"/>
              </a:rPr>
              <a:t>    his praise will always be on my lips.</a:t>
            </a:r>
            <a:br>
              <a:rPr lang="en-GB" b="1" dirty="0">
                <a:solidFill>
                  <a:schemeClr val="bg1"/>
                </a:solidFill>
                <a:latin typeface="CMG Sans"/>
              </a:rPr>
            </a:br>
            <a:r>
              <a:rPr lang="en-GB" b="1" baseline="30000" dirty="0">
                <a:solidFill>
                  <a:schemeClr val="bg1"/>
                </a:solidFill>
                <a:latin typeface="CMG Sans"/>
              </a:rPr>
              <a:t>2 </a:t>
            </a:r>
            <a:r>
              <a:rPr lang="en-GB" b="1" dirty="0">
                <a:solidFill>
                  <a:schemeClr val="bg1"/>
                </a:solidFill>
                <a:latin typeface="CMG Sans"/>
              </a:rPr>
              <a:t>I will glory in the </a:t>
            </a:r>
            <a:r>
              <a:rPr lang="en-GB" b="1" cap="small" dirty="0">
                <a:solidFill>
                  <a:schemeClr val="bg1"/>
                </a:solidFill>
                <a:latin typeface="CMG Sans"/>
              </a:rPr>
              <a:t>Lord</a:t>
            </a:r>
            <a:r>
              <a:rPr lang="en-GB" b="1" dirty="0">
                <a:solidFill>
                  <a:schemeClr val="bg1"/>
                </a:solidFill>
                <a:latin typeface="CMG Sans"/>
              </a:rPr>
              <a:t>;</a:t>
            </a:r>
            <a:br>
              <a:rPr lang="en-GB" b="1" dirty="0">
                <a:solidFill>
                  <a:schemeClr val="bg1"/>
                </a:solidFill>
                <a:latin typeface="CMG Sans"/>
              </a:rPr>
            </a:br>
            <a:r>
              <a:rPr lang="en-GB" b="1" dirty="0">
                <a:solidFill>
                  <a:schemeClr val="bg1"/>
                </a:solidFill>
                <a:latin typeface="CMG Sans"/>
              </a:rPr>
              <a:t>    let the afflicted hear and rejoice.</a:t>
            </a:r>
            <a:br>
              <a:rPr lang="en-GB" b="1" dirty="0">
                <a:solidFill>
                  <a:schemeClr val="bg1"/>
                </a:solidFill>
                <a:latin typeface="CMG Sans"/>
              </a:rPr>
            </a:br>
            <a:r>
              <a:rPr lang="en-GB" b="1" baseline="30000" dirty="0">
                <a:solidFill>
                  <a:schemeClr val="bg1"/>
                </a:solidFill>
                <a:latin typeface="CMG Sans"/>
              </a:rPr>
              <a:t>3 </a:t>
            </a:r>
            <a:r>
              <a:rPr lang="en-GB" b="1" dirty="0">
                <a:solidFill>
                  <a:schemeClr val="bg1"/>
                </a:solidFill>
                <a:latin typeface="CMG Sans"/>
              </a:rPr>
              <a:t>Glorify the </a:t>
            </a:r>
            <a:r>
              <a:rPr lang="en-GB" b="1" cap="small" dirty="0">
                <a:solidFill>
                  <a:schemeClr val="bg1"/>
                </a:solidFill>
                <a:latin typeface="CMG Sans"/>
              </a:rPr>
              <a:t>Lord</a:t>
            </a:r>
            <a:r>
              <a:rPr lang="en-GB" b="1" dirty="0">
                <a:solidFill>
                  <a:schemeClr val="bg1"/>
                </a:solidFill>
                <a:latin typeface="CMG Sans"/>
              </a:rPr>
              <a:t> with me;</a:t>
            </a:r>
            <a:br>
              <a:rPr lang="en-GB" b="1" dirty="0">
                <a:solidFill>
                  <a:schemeClr val="bg1"/>
                </a:solidFill>
                <a:latin typeface="CMG Sans"/>
              </a:rPr>
            </a:br>
            <a:r>
              <a:rPr lang="en-GB" b="1" dirty="0">
                <a:solidFill>
                  <a:schemeClr val="bg1"/>
                </a:solidFill>
                <a:latin typeface="CMG Sans"/>
              </a:rPr>
              <a:t>    let us exalt his name together.</a:t>
            </a:r>
          </a:p>
          <a:p>
            <a:pPr marL="0" indent="0">
              <a:buNone/>
            </a:pPr>
            <a:r>
              <a:rPr lang="en-GB" b="1" baseline="30000" dirty="0">
                <a:solidFill>
                  <a:schemeClr val="bg1"/>
                </a:solidFill>
                <a:latin typeface="CMG Sans"/>
              </a:rPr>
              <a:t>4 </a:t>
            </a:r>
            <a:r>
              <a:rPr lang="en-GB" b="1" dirty="0">
                <a:solidFill>
                  <a:schemeClr val="bg1"/>
                </a:solidFill>
                <a:latin typeface="CMG Sans"/>
              </a:rPr>
              <a:t>I sought the </a:t>
            </a:r>
            <a:r>
              <a:rPr lang="en-GB" b="1" cap="small" dirty="0">
                <a:solidFill>
                  <a:schemeClr val="bg1"/>
                </a:solidFill>
                <a:latin typeface="CMG Sans"/>
              </a:rPr>
              <a:t>Lord</a:t>
            </a:r>
            <a:r>
              <a:rPr lang="en-GB" b="1" dirty="0">
                <a:solidFill>
                  <a:schemeClr val="bg1"/>
                </a:solidFill>
                <a:latin typeface="CMG Sans"/>
              </a:rPr>
              <a:t>, and he answered me;</a:t>
            </a:r>
            <a:br>
              <a:rPr lang="en-GB" b="1" dirty="0">
                <a:solidFill>
                  <a:schemeClr val="bg1"/>
                </a:solidFill>
                <a:latin typeface="CMG Sans"/>
              </a:rPr>
            </a:br>
            <a:r>
              <a:rPr lang="en-GB" b="1" dirty="0">
                <a:solidFill>
                  <a:schemeClr val="bg1"/>
                </a:solidFill>
                <a:latin typeface="CMG Sans"/>
              </a:rPr>
              <a:t>    he delivered me from all my fears.</a:t>
            </a:r>
            <a:br>
              <a:rPr lang="en-GB" b="1" dirty="0">
                <a:solidFill>
                  <a:schemeClr val="bg1"/>
                </a:solidFill>
                <a:latin typeface="CMG Sans"/>
              </a:rPr>
            </a:br>
            <a:r>
              <a:rPr lang="en-GB" b="1" baseline="30000" dirty="0">
                <a:solidFill>
                  <a:schemeClr val="bg1"/>
                </a:solidFill>
                <a:latin typeface="CMG Sans"/>
              </a:rPr>
              <a:t>5 </a:t>
            </a:r>
            <a:r>
              <a:rPr lang="en-GB" b="1" dirty="0">
                <a:solidFill>
                  <a:schemeClr val="bg1"/>
                </a:solidFill>
                <a:latin typeface="CMG Sans"/>
              </a:rPr>
              <a:t>Those who look to him are radiant;</a:t>
            </a:r>
            <a:br>
              <a:rPr lang="en-GB" b="1" dirty="0">
                <a:solidFill>
                  <a:schemeClr val="bg1"/>
                </a:solidFill>
                <a:latin typeface="CMG Sans"/>
              </a:rPr>
            </a:br>
            <a:r>
              <a:rPr lang="en-GB" b="1" dirty="0">
                <a:solidFill>
                  <a:schemeClr val="bg1"/>
                </a:solidFill>
                <a:latin typeface="CMG Sans"/>
              </a:rPr>
              <a:t>    their faces are never covered with shame.</a:t>
            </a:r>
            <a:br>
              <a:rPr lang="en-GB" b="1" dirty="0">
                <a:solidFill>
                  <a:schemeClr val="bg1"/>
                </a:solidFill>
                <a:latin typeface="CMG Sans"/>
              </a:rPr>
            </a:br>
            <a:r>
              <a:rPr lang="en-GB" b="1" baseline="30000" dirty="0">
                <a:solidFill>
                  <a:schemeClr val="bg1"/>
                </a:solidFill>
                <a:latin typeface="CMG Sans"/>
              </a:rPr>
              <a:t>6 </a:t>
            </a:r>
            <a:r>
              <a:rPr lang="en-GB" b="1" dirty="0">
                <a:solidFill>
                  <a:schemeClr val="bg1"/>
                </a:solidFill>
                <a:latin typeface="CMG Sans"/>
              </a:rPr>
              <a:t>This poor man called, and the </a:t>
            </a:r>
            <a:r>
              <a:rPr lang="en-GB" b="1" cap="small" dirty="0">
                <a:solidFill>
                  <a:schemeClr val="bg1"/>
                </a:solidFill>
                <a:latin typeface="CMG Sans"/>
              </a:rPr>
              <a:t>Lord</a:t>
            </a:r>
            <a:r>
              <a:rPr lang="en-GB" b="1" dirty="0">
                <a:solidFill>
                  <a:schemeClr val="bg1"/>
                </a:solidFill>
                <a:latin typeface="CMG Sans"/>
              </a:rPr>
              <a:t> heard him;</a:t>
            </a:r>
            <a:br>
              <a:rPr lang="en-GB" b="1" dirty="0">
                <a:solidFill>
                  <a:schemeClr val="bg1"/>
                </a:solidFill>
                <a:latin typeface="CMG Sans"/>
              </a:rPr>
            </a:br>
            <a:r>
              <a:rPr lang="en-GB" b="1" dirty="0">
                <a:solidFill>
                  <a:schemeClr val="bg1"/>
                </a:solidFill>
                <a:latin typeface="CMG Sans"/>
              </a:rPr>
              <a:t>    he saved him out of all his troubles.</a:t>
            </a:r>
            <a:br>
              <a:rPr lang="en-GB" b="1" dirty="0">
                <a:solidFill>
                  <a:schemeClr val="bg1"/>
                </a:solidFill>
                <a:latin typeface="CMG Sans"/>
              </a:rPr>
            </a:br>
            <a:r>
              <a:rPr lang="en-GB" b="1" baseline="30000" dirty="0">
                <a:solidFill>
                  <a:schemeClr val="bg1"/>
                </a:solidFill>
                <a:latin typeface="CMG Sans"/>
              </a:rPr>
              <a:t>7 </a:t>
            </a:r>
            <a:r>
              <a:rPr lang="en-GB" b="1" dirty="0">
                <a:solidFill>
                  <a:schemeClr val="bg1"/>
                </a:solidFill>
                <a:latin typeface="CMG Sans"/>
              </a:rPr>
              <a:t>The angel of the </a:t>
            </a:r>
            <a:r>
              <a:rPr lang="en-GB" b="1" cap="small" dirty="0">
                <a:solidFill>
                  <a:schemeClr val="bg1"/>
                </a:solidFill>
                <a:latin typeface="CMG Sans"/>
              </a:rPr>
              <a:t>Lord</a:t>
            </a:r>
            <a:r>
              <a:rPr lang="en-GB" b="1" dirty="0">
                <a:solidFill>
                  <a:schemeClr val="bg1"/>
                </a:solidFill>
                <a:latin typeface="CMG Sans"/>
              </a:rPr>
              <a:t> encamps around those who fear him,</a:t>
            </a:r>
            <a:br>
              <a:rPr lang="en-GB" b="1" dirty="0">
                <a:solidFill>
                  <a:schemeClr val="bg1"/>
                </a:solidFill>
                <a:latin typeface="CMG Sans"/>
              </a:rPr>
            </a:br>
            <a:r>
              <a:rPr lang="en-GB" b="1" dirty="0">
                <a:solidFill>
                  <a:schemeClr val="bg1"/>
                </a:solidFill>
                <a:latin typeface="CMG Sans"/>
              </a:rPr>
              <a:t>    and he delivers them.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b="1" dirty="0" smtClean="0">
                <a:solidFill>
                  <a:schemeClr val="bg1"/>
                </a:solidFill>
                <a:latin typeface="CMG Sans" pitchFamily="2" charset="77"/>
              </a:rPr>
              <a:t>Psalm 34v1-7 </a:t>
            </a:r>
            <a:r>
              <a:rPr lang="en-GB" sz="1800" b="1" dirty="0">
                <a:solidFill>
                  <a:schemeClr val="bg1"/>
                </a:solidFill>
                <a:latin typeface="CMG Sans" pitchFamily="2" charset="77"/>
              </a:rPr>
              <a:t>NIV</a:t>
            </a:r>
          </a:p>
        </p:txBody>
      </p:sp>
    </p:spTree>
    <p:extLst>
      <p:ext uri="{BB962C8B-B14F-4D97-AF65-F5344CB8AC3E}">
        <p14:creationId xmlns:p14="http://schemas.microsoft.com/office/powerpoint/2010/main" val="2792217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455B5-0A4B-9348-AC3A-DF63355AB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104" y="487680"/>
            <a:ext cx="10902696" cy="5689283"/>
          </a:xfrm>
        </p:spPr>
        <p:txBody>
          <a:bodyPr numCol="1">
            <a:normAutofit lnSpcReduction="10000"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bg1"/>
                </a:solidFill>
                <a:latin typeface="CMG Sans"/>
              </a:rPr>
              <a:t>Taste and see that the </a:t>
            </a:r>
            <a:r>
              <a:rPr lang="en-GB" b="1" cap="small" dirty="0">
                <a:solidFill>
                  <a:schemeClr val="bg1"/>
                </a:solidFill>
                <a:latin typeface="CMG Sans"/>
              </a:rPr>
              <a:t>Lord</a:t>
            </a:r>
            <a:r>
              <a:rPr lang="en-GB" b="1" dirty="0">
                <a:solidFill>
                  <a:schemeClr val="bg1"/>
                </a:solidFill>
                <a:latin typeface="CMG Sans"/>
              </a:rPr>
              <a:t> is good;</a:t>
            </a:r>
            <a:br>
              <a:rPr lang="en-GB" b="1" dirty="0">
                <a:solidFill>
                  <a:schemeClr val="bg1"/>
                </a:solidFill>
                <a:latin typeface="CMG Sans"/>
              </a:rPr>
            </a:br>
            <a:r>
              <a:rPr lang="en-GB" b="1" dirty="0">
                <a:solidFill>
                  <a:schemeClr val="bg1"/>
                </a:solidFill>
                <a:latin typeface="CMG Sans"/>
              </a:rPr>
              <a:t>    blessed is the one who takes refuge in him.</a:t>
            </a:r>
            <a:br>
              <a:rPr lang="en-GB" b="1" dirty="0">
                <a:solidFill>
                  <a:schemeClr val="bg1"/>
                </a:solidFill>
                <a:latin typeface="CMG Sans"/>
              </a:rPr>
            </a:br>
            <a:r>
              <a:rPr lang="en-GB" b="1" baseline="30000" dirty="0">
                <a:solidFill>
                  <a:schemeClr val="bg1"/>
                </a:solidFill>
                <a:latin typeface="CMG Sans"/>
              </a:rPr>
              <a:t>9 </a:t>
            </a:r>
            <a:r>
              <a:rPr lang="en-GB" b="1" dirty="0">
                <a:solidFill>
                  <a:schemeClr val="bg1"/>
                </a:solidFill>
                <a:latin typeface="CMG Sans"/>
              </a:rPr>
              <a:t>Fear the </a:t>
            </a:r>
            <a:r>
              <a:rPr lang="en-GB" b="1" cap="small" dirty="0">
                <a:solidFill>
                  <a:schemeClr val="bg1"/>
                </a:solidFill>
                <a:latin typeface="CMG Sans"/>
              </a:rPr>
              <a:t>Lord</a:t>
            </a:r>
            <a:r>
              <a:rPr lang="en-GB" b="1" dirty="0">
                <a:solidFill>
                  <a:schemeClr val="bg1"/>
                </a:solidFill>
                <a:latin typeface="CMG Sans"/>
              </a:rPr>
              <a:t>, you his holy people,</a:t>
            </a:r>
            <a:br>
              <a:rPr lang="en-GB" b="1" dirty="0">
                <a:solidFill>
                  <a:schemeClr val="bg1"/>
                </a:solidFill>
                <a:latin typeface="CMG Sans"/>
              </a:rPr>
            </a:br>
            <a:r>
              <a:rPr lang="en-GB" b="1" dirty="0">
                <a:solidFill>
                  <a:schemeClr val="bg1"/>
                </a:solidFill>
                <a:latin typeface="CMG Sans"/>
              </a:rPr>
              <a:t>    for those who fear him lack nothing.</a:t>
            </a:r>
            <a:br>
              <a:rPr lang="en-GB" b="1" dirty="0">
                <a:solidFill>
                  <a:schemeClr val="bg1"/>
                </a:solidFill>
                <a:latin typeface="CMG Sans"/>
              </a:rPr>
            </a:br>
            <a:r>
              <a:rPr lang="en-GB" b="1" baseline="30000" dirty="0">
                <a:solidFill>
                  <a:schemeClr val="bg1"/>
                </a:solidFill>
                <a:latin typeface="CMG Sans"/>
              </a:rPr>
              <a:t>10 </a:t>
            </a:r>
            <a:r>
              <a:rPr lang="en-GB" b="1" dirty="0">
                <a:solidFill>
                  <a:schemeClr val="bg1"/>
                </a:solidFill>
                <a:latin typeface="CMG Sans"/>
              </a:rPr>
              <a:t>The lions may grow weak and hungry,</a:t>
            </a:r>
            <a:br>
              <a:rPr lang="en-GB" b="1" dirty="0">
                <a:solidFill>
                  <a:schemeClr val="bg1"/>
                </a:solidFill>
                <a:latin typeface="CMG Sans"/>
              </a:rPr>
            </a:br>
            <a:r>
              <a:rPr lang="en-GB" b="1" dirty="0">
                <a:solidFill>
                  <a:schemeClr val="bg1"/>
                </a:solidFill>
                <a:latin typeface="CMG Sans"/>
              </a:rPr>
              <a:t>    but those who seek the </a:t>
            </a:r>
            <a:r>
              <a:rPr lang="en-GB" b="1" cap="small" dirty="0">
                <a:solidFill>
                  <a:schemeClr val="bg1"/>
                </a:solidFill>
                <a:latin typeface="CMG Sans"/>
              </a:rPr>
              <a:t>Lord</a:t>
            </a:r>
            <a:r>
              <a:rPr lang="en-GB" b="1" dirty="0">
                <a:solidFill>
                  <a:schemeClr val="bg1"/>
                </a:solidFill>
                <a:latin typeface="CMG Sans"/>
              </a:rPr>
              <a:t> lack no good thing.</a:t>
            </a:r>
            <a:br>
              <a:rPr lang="en-GB" b="1" dirty="0">
                <a:solidFill>
                  <a:schemeClr val="bg1"/>
                </a:solidFill>
                <a:latin typeface="CMG Sans"/>
              </a:rPr>
            </a:br>
            <a:r>
              <a:rPr lang="en-GB" b="1" baseline="30000" dirty="0">
                <a:solidFill>
                  <a:schemeClr val="bg1"/>
                </a:solidFill>
                <a:latin typeface="CMG Sans"/>
              </a:rPr>
              <a:t>11 </a:t>
            </a:r>
            <a:r>
              <a:rPr lang="en-GB" b="1" dirty="0">
                <a:solidFill>
                  <a:schemeClr val="bg1"/>
                </a:solidFill>
                <a:latin typeface="CMG Sans"/>
              </a:rPr>
              <a:t>Come, my children, listen to me;</a:t>
            </a:r>
            <a:br>
              <a:rPr lang="en-GB" b="1" dirty="0">
                <a:solidFill>
                  <a:schemeClr val="bg1"/>
                </a:solidFill>
                <a:latin typeface="CMG Sans"/>
              </a:rPr>
            </a:br>
            <a:r>
              <a:rPr lang="en-GB" b="1" dirty="0">
                <a:solidFill>
                  <a:schemeClr val="bg1"/>
                </a:solidFill>
                <a:latin typeface="CMG Sans"/>
              </a:rPr>
              <a:t>    I will teach you the fear of the </a:t>
            </a:r>
            <a:r>
              <a:rPr lang="en-GB" b="1" cap="small" dirty="0">
                <a:solidFill>
                  <a:schemeClr val="bg1"/>
                </a:solidFill>
                <a:latin typeface="CMG Sans"/>
              </a:rPr>
              <a:t>Lord</a:t>
            </a:r>
            <a:r>
              <a:rPr lang="en-GB" b="1" dirty="0">
                <a:solidFill>
                  <a:schemeClr val="bg1"/>
                </a:solidFill>
                <a:latin typeface="CMG Sans"/>
              </a:rPr>
              <a:t>.</a:t>
            </a:r>
            <a:br>
              <a:rPr lang="en-GB" b="1" dirty="0">
                <a:solidFill>
                  <a:schemeClr val="bg1"/>
                </a:solidFill>
                <a:latin typeface="CMG Sans"/>
              </a:rPr>
            </a:br>
            <a:r>
              <a:rPr lang="en-GB" b="1" baseline="30000" dirty="0">
                <a:solidFill>
                  <a:schemeClr val="bg1"/>
                </a:solidFill>
                <a:latin typeface="CMG Sans"/>
              </a:rPr>
              <a:t>12 </a:t>
            </a:r>
            <a:r>
              <a:rPr lang="en-GB" b="1" dirty="0">
                <a:solidFill>
                  <a:schemeClr val="bg1"/>
                </a:solidFill>
                <a:latin typeface="CMG Sans"/>
              </a:rPr>
              <a:t>Whoever of you loves life</a:t>
            </a:r>
            <a:br>
              <a:rPr lang="en-GB" b="1" dirty="0">
                <a:solidFill>
                  <a:schemeClr val="bg1"/>
                </a:solidFill>
                <a:latin typeface="CMG Sans"/>
              </a:rPr>
            </a:br>
            <a:r>
              <a:rPr lang="en-GB" b="1" dirty="0">
                <a:solidFill>
                  <a:schemeClr val="bg1"/>
                </a:solidFill>
                <a:latin typeface="CMG Sans"/>
              </a:rPr>
              <a:t>    and desires to see many good days,</a:t>
            </a:r>
            <a:br>
              <a:rPr lang="en-GB" b="1" dirty="0">
                <a:solidFill>
                  <a:schemeClr val="bg1"/>
                </a:solidFill>
                <a:latin typeface="CMG Sans"/>
              </a:rPr>
            </a:br>
            <a:r>
              <a:rPr lang="en-GB" b="1" baseline="30000" dirty="0">
                <a:solidFill>
                  <a:schemeClr val="bg1"/>
                </a:solidFill>
                <a:latin typeface="CMG Sans"/>
              </a:rPr>
              <a:t>13 </a:t>
            </a:r>
            <a:r>
              <a:rPr lang="en-GB" b="1" dirty="0">
                <a:solidFill>
                  <a:schemeClr val="bg1"/>
                </a:solidFill>
                <a:latin typeface="CMG Sans"/>
              </a:rPr>
              <a:t>keep your tongue from evil</a:t>
            </a:r>
            <a:br>
              <a:rPr lang="en-GB" b="1" dirty="0">
                <a:solidFill>
                  <a:schemeClr val="bg1"/>
                </a:solidFill>
                <a:latin typeface="CMG Sans"/>
              </a:rPr>
            </a:br>
            <a:r>
              <a:rPr lang="en-GB" b="1" dirty="0">
                <a:solidFill>
                  <a:schemeClr val="bg1"/>
                </a:solidFill>
                <a:latin typeface="CMG Sans"/>
              </a:rPr>
              <a:t>    and your lips from telling lies.</a:t>
            </a:r>
            <a:br>
              <a:rPr lang="en-GB" b="1" dirty="0">
                <a:solidFill>
                  <a:schemeClr val="bg1"/>
                </a:solidFill>
                <a:latin typeface="CMG Sans"/>
              </a:rPr>
            </a:br>
            <a:r>
              <a:rPr lang="en-GB" b="1" baseline="30000" dirty="0">
                <a:solidFill>
                  <a:schemeClr val="bg1"/>
                </a:solidFill>
                <a:latin typeface="CMG Sans"/>
              </a:rPr>
              <a:t>14 </a:t>
            </a:r>
            <a:r>
              <a:rPr lang="en-GB" b="1" dirty="0">
                <a:solidFill>
                  <a:schemeClr val="bg1"/>
                </a:solidFill>
                <a:latin typeface="CMG Sans"/>
              </a:rPr>
              <a:t>Turn from evil and do good;</a:t>
            </a:r>
            <a:br>
              <a:rPr lang="en-GB" b="1" dirty="0">
                <a:solidFill>
                  <a:schemeClr val="bg1"/>
                </a:solidFill>
                <a:latin typeface="CMG Sans"/>
              </a:rPr>
            </a:br>
            <a:r>
              <a:rPr lang="en-GB" b="1" dirty="0">
                <a:solidFill>
                  <a:schemeClr val="bg1"/>
                </a:solidFill>
                <a:latin typeface="CMG Sans"/>
              </a:rPr>
              <a:t>    seek peace and pursue it</a:t>
            </a:r>
            <a:r>
              <a:rPr lang="en-GB" b="1" dirty="0" smtClean="0">
                <a:solidFill>
                  <a:schemeClr val="bg1"/>
                </a:solidFill>
                <a:latin typeface="CMG Sans"/>
              </a:rPr>
              <a:t>.</a:t>
            </a:r>
          </a:p>
          <a:p>
            <a:pPr marL="0" indent="0">
              <a:buNone/>
            </a:pPr>
            <a:r>
              <a:rPr lang="en-GB" sz="1800" b="1" dirty="0" smtClean="0">
                <a:solidFill>
                  <a:schemeClr val="bg1"/>
                </a:solidFill>
                <a:latin typeface="CMG Sans"/>
              </a:rPr>
              <a:t>Psalm </a:t>
            </a:r>
            <a:r>
              <a:rPr lang="en-GB" sz="1800" b="1" dirty="0" smtClean="0">
                <a:solidFill>
                  <a:schemeClr val="bg1"/>
                </a:solidFill>
                <a:latin typeface="CMG Sans" pitchFamily="2" charset="77"/>
              </a:rPr>
              <a:t>34v8-14 </a:t>
            </a:r>
            <a:r>
              <a:rPr lang="en-GB" sz="1800" b="1" dirty="0">
                <a:solidFill>
                  <a:schemeClr val="bg1"/>
                </a:solidFill>
                <a:latin typeface="CMG Sans" pitchFamily="2" charset="77"/>
              </a:rPr>
              <a:t>NIV</a:t>
            </a:r>
          </a:p>
        </p:txBody>
      </p:sp>
    </p:spTree>
    <p:extLst>
      <p:ext uri="{BB962C8B-B14F-4D97-AF65-F5344CB8AC3E}">
        <p14:creationId xmlns:p14="http://schemas.microsoft.com/office/powerpoint/2010/main" val="2662160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455B5-0A4B-9348-AC3A-DF63355AB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104" y="487680"/>
            <a:ext cx="10902696" cy="5689283"/>
          </a:xfrm>
        </p:spPr>
        <p:txBody>
          <a:bodyPr numCol="1"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bg1"/>
                </a:solidFill>
                <a:latin typeface="CMG Sans"/>
              </a:rPr>
              <a:t>The eyes of the </a:t>
            </a:r>
            <a:r>
              <a:rPr lang="en-GB" b="1" cap="small" dirty="0">
                <a:solidFill>
                  <a:schemeClr val="bg1"/>
                </a:solidFill>
                <a:latin typeface="CMG Sans"/>
              </a:rPr>
              <a:t>Lord</a:t>
            </a:r>
            <a:r>
              <a:rPr lang="en-GB" b="1" dirty="0">
                <a:solidFill>
                  <a:schemeClr val="bg1"/>
                </a:solidFill>
                <a:latin typeface="CMG Sans"/>
              </a:rPr>
              <a:t> are on the righteous,</a:t>
            </a:r>
            <a:br>
              <a:rPr lang="en-GB" b="1" dirty="0">
                <a:solidFill>
                  <a:schemeClr val="bg1"/>
                </a:solidFill>
                <a:latin typeface="CMG Sans"/>
              </a:rPr>
            </a:br>
            <a:r>
              <a:rPr lang="en-GB" b="1" dirty="0">
                <a:solidFill>
                  <a:schemeClr val="bg1"/>
                </a:solidFill>
                <a:latin typeface="CMG Sans"/>
              </a:rPr>
              <a:t>    and his ears are attentive to their cry;</a:t>
            </a:r>
            <a:br>
              <a:rPr lang="en-GB" b="1" dirty="0">
                <a:solidFill>
                  <a:schemeClr val="bg1"/>
                </a:solidFill>
                <a:latin typeface="CMG Sans"/>
              </a:rPr>
            </a:br>
            <a:r>
              <a:rPr lang="en-GB" b="1" baseline="30000" dirty="0">
                <a:solidFill>
                  <a:schemeClr val="bg1"/>
                </a:solidFill>
                <a:latin typeface="CMG Sans"/>
              </a:rPr>
              <a:t>16 </a:t>
            </a:r>
            <a:r>
              <a:rPr lang="en-GB" b="1" dirty="0">
                <a:solidFill>
                  <a:schemeClr val="bg1"/>
                </a:solidFill>
                <a:latin typeface="CMG Sans"/>
              </a:rPr>
              <a:t>but the face of the </a:t>
            </a:r>
            <a:r>
              <a:rPr lang="en-GB" b="1" cap="small" dirty="0">
                <a:solidFill>
                  <a:schemeClr val="bg1"/>
                </a:solidFill>
                <a:latin typeface="CMG Sans"/>
              </a:rPr>
              <a:t>Lord</a:t>
            </a:r>
            <a:r>
              <a:rPr lang="en-GB" b="1" dirty="0">
                <a:solidFill>
                  <a:schemeClr val="bg1"/>
                </a:solidFill>
                <a:latin typeface="CMG Sans"/>
              </a:rPr>
              <a:t> is against those who do evil,</a:t>
            </a:r>
            <a:br>
              <a:rPr lang="en-GB" b="1" dirty="0">
                <a:solidFill>
                  <a:schemeClr val="bg1"/>
                </a:solidFill>
                <a:latin typeface="CMG Sans"/>
              </a:rPr>
            </a:br>
            <a:r>
              <a:rPr lang="en-GB" b="1" dirty="0">
                <a:solidFill>
                  <a:schemeClr val="bg1"/>
                </a:solidFill>
                <a:latin typeface="CMG Sans"/>
              </a:rPr>
              <a:t>    to blot out their name from the earth.</a:t>
            </a:r>
          </a:p>
          <a:p>
            <a:pPr marL="0" indent="0">
              <a:buNone/>
            </a:pPr>
            <a:r>
              <a:rPr lang="en-GB" b="1" baseline="30000" dirty="0">
                <a:solidFill>
                  <a:schemeClr val="bg1"/>
                </a:solidFill>
                <a:latin typeface="CMG Sans"/>
              </a:rPr>
              <a:t>17 </a:t>
            </a:r>
            <a:r>
              <a:rPr lang="en-GB" b="1" dirty="0">
                <a:solidFill>
                  <a:schemeClr val="bg1"/>
                </a:solidFill>
                <a:latin typeface="CMG Sans"/>
              </a:rPr>
              <a:t>The righteous cry out, and the </a:t>
            </a:r>
            <a:r>
              <a:rPr lang="en-GB" b="1" cap="small" dirty="0">
                <a:solidFill>
                  <a:schemeClr val="bg1"/>
                </a:solidFill>
                <a:latin typeface="CMG Sans"/>
              </a:rPr>
              <a:t>Lord</a:t>
            </a:r>
            <a:r>
              <a:rPr lang="en-GB" b="1" dirty="0">
                <a:solidFill>
                  <a:schemeClr val="bg1"/>
                </a:solidFill>
                <a:latin typeface="CMG Sans"/>
              </a:rPr>
              <a:t> hears them;</a:t>
            </a:r>
            <a:br>
              <a:rPr lang="en-GB" b="1" dirty="0">
                <a:solidFill>
                  <a:schemeClr val="bg1"/>
                </a:solidFill>
                <a:latin typeface="CMG Sans"/>
              </a:rPr>
            </a:br>
            <a:r>
              <a:rPr lang="en-GB" b="1" dirty="0">
                <a:solidFill>
                  <a:schemeClr val="bg1"/>
                </a:solidFill>
                <a:latin typeface="CMG Sans"/>
              </a:rPr>
              <a:t>    he delivers them from all their troubles.</a:t>
            </a:r>
            <a:br>
              <a:rPr lang="en-GB" b="1" dirty="0">
                <a:solidFill>
                  <a:schemeClr val="bg1"/>
                </a:solidFill>
                <a:latin typeface="CMG Sans"/>
              </a:rPr>
            </a:br>
            <a:r>
              <a:rPr lang="en-GB" b="1" baseline="30000" dirty="0">
                <a:solidFill>
                  <a:schemeClr val="bg1"/>
                </a:solidFill>
                <a:latin typeface="CMG Sans"/>
              </a:rPr>
              <a:t>18 </a:t>
            </a:r>
            <a:r>
              <a:rPr lang="en-GB" b="1" dirty="0">
                <a:solidFill>
                  <a:schemeClr val="bg1"/>
                </a:solidFill>
                <a:latin typeface="CMG Sans"/>
              </a:rPr>
              <a:t>The </a:t>
            </a:r>
            <a:r>
              <a:rPr lang="en-GB" b="1" cap="small" dirty="0">
                <a:solidFill>
                  <a:schemeClr val="bg1"/>
                </a:solidFill>
                <a:latin typeface="CMG Sans"/>
              </a:rPr>
              <a:t>Lord</a:t>
            </a:r>
            <a:r>
              <a:rPr lang="en-GB" b="1" dirty="0">
                <a:solidFill>
                  <a:schemeClr val="bg1"/>
                </a:solidFill>
                <a:latin typeface="CMG Sans"/>
              </a:rPr>
              <a:t> is close to the </a:t>
            </a:r>
            <a:r>
              <a:rPr lang="en-GB" b="1" dirty="0" err="1">
                <a:solidFill>
                  <a:schemeClr val="bg1"/>
                </a:solidFill>
                <a:latin typeface="CMG Sans"/>
              </a:rPr>
              <a:t>brokenhearted</a:t>
            </a:r>
            <a:r>
              <a:rPr lang="en-GB" b="1" dirty="0">
                <a:solidFill>
                  <a:schemeClr val="bg1"/>
                </a:solidFill>
                <a:latin typeface="CMG Sans"/>
              </a:rPr>
              <a:t/>
            </a:r>
            <a:br>
              <a:rPr lang="en-GB" b="1" dirty="0">
                <a:solidFill>
                  <a:schemeClr val="bg1"/>
                </a:solidFill>
                <a:latin typeface="CMG Sans"/>
              </a:rPr>
            </a:br>
            <a:r>
              <a:rPr lang="en-GB" b="1" dirty="0">
                <a:solidFill>
                  <a:schemeClr val="bg1"/>
                </a:solidFill>
                <a:latin typeface="CMG Sans"/>
              </a:rPr>
              <a:t>    and saves those who are crushed in spirit.</a:t>
            </a:r>
          </a:p>
          <a:p>
            <a:pPr marL="0" indent="0">
              <a:buNone/>
            </a:pPr>
            <a:r>
              <a:rPr lang="en-GB" b="1" baseline="30000" dirty="0">
                <a:solidFill>
                  <a:schemeClr val="bg1"/>
                </a:solidFill>
                <a:latin typeface="CMG Sans"/>
              </a:rPr>
              <a:t>19 </a:t>
            </a:r>
            <a:r>
              <a:rPr lang="en-GB" b="1" dirty="0">
                <a:solidFill>
                  <a:schemeClr val="bg1"/>
                </a:solidFill>
                <a:latin typeface="CMG Sans"/>
              </a:rPr>
              <a:t>The righteous person may have many troubles,</a:t>
            </a:r>
            <a:br>
              <a:rPr lang="en-GB" b="1" dirty="0">
                <a:solidFill>
                  <a:schemeClr val="bg1"/>
                </a:solidFill>
                <a:latin typeface="CMG Sans"/>
              </a:rPr>
            </a:br>
            <a:r>
              <a:rPr lang="en-GB" b="1" dirty="0">
                <a:solidFill>
                  <a:schemeClr val="bg1"/>
                </a:solidFill>
                <a:latin typeface="CMG Sans"/>
              </a:rPr>
              <a:t>    but the </a:t>
            </a:r>
            <a:r>
              <a:rPr lang="en-GB" b="1" cap="small" dirty="0">
                <a:solidFill>
                  <a:schemeClr val="bg1"/>
                </a:solidFill>
                <a:latin typeface="CMG Sans"/>
              </a:rPr>
              <a:t>Lord</a:t>
            </a:r>
            <a:r>
              <a:rPr lang="en-GB" b="1" dirty="0">
                <a:solidFill>
                  <a:schemeClr val="bg1"/>
                </a:solidFill>
                <a:latin typeface="CMG Sans"/>
              </a:rPr>
              <a:t> delivers him from them all;</a:t>
            </a:r>
            <a:br>
              <a:rPr lang="en-GB" b="1" dirty="0">
                <a:solidFill>
                  <a:schemeClr val="bg1"/>
                </a:solidFill>
                <a:latin typeface="CMG Sans"/>
              </a:rPr>
            </a:br>
            <a:r>
              <a:rPr lang="en-GB" b="1" baseline="30000" dirty="0">
                <a:solidFill>
                  <a:schemeClr val="bg1"/>
                </a:solidFill>
                <a:latin typeface="CMG Sans"/>
              </a:rPr>
              <a:t>20 </a:t>
            </a:r>
            <a:r>
              <a:rPr lang="en-GB" b="1" dirty="0">
                <a:solidFill>
                  <a:schemeClr val="bg1"/>
                </a:solidFill>
                <a:latin typeface="CMG Sans"/>
              </a:rPr>
              <a:t>he protects all his bones,</a:t>
            </a:r>
            <a:br>
              <a:rPr lang="en-GB" b="1" dirty="0">
                <a:solidFill>
                  <a:schemeClr val="bg1"/>
                </a:solidFill>
                <a:latin typeface="CMG Sans"/>
              </a:rPr>
            </a:br>
            <a:r>
              <a:rPr lang="en-GB" b="1" dirty="0">
                <a:solidFill>
                  <a:schemeClr val="bg1"/>
                </a:solidFill>
                <a:latin typeface="CMG Sans"/>
              </a:rPr>
              <a:t>    not one of them will be broken.</a:t>
            </a:r>
          </a:p>
          <a:p>
            <a:pPr marL="0" indent="0">
              <a:buNone/>
            </a:pPr>
            <a:r>
              <a:rPr lang="en-GB" b="1" baseline="30000" dirty="0">
                <a:solidFill>
                  <a:schemeClr val="bg1"/>
                </a:solidFill>
                <a:latin typeface="CMG Sans"/>
              </a:rPr>
              <a:t>21 </a:t>
            </a:r>
            <a:r>
              <a:rPr lang="en-GB" b="1" dirty="0">
                <a:solidFill>
                  <a:schemeClr val="bg1"/>
                </a:solidFill>
                <a:latin typeface="CMG Sans"/>
              </a:rPr>
              <a:t>Evil will slay the wicked;</a:t>
            </a:r>
            <a:br>
              <a:rPr lang="en-GB" b="1" dirty="0">
                <a:solidFill>
                  <a:schemeClr val="bg1"/>
                </a:solidFill>
                <a:latin typeface="CMG Sans"/>
              </a:rPr>
            </a:br>
            <a:r>
              <a:rPr lang="en-GB" b="1" dirty="0">
                <a:solidFill>
                  <a:schemeClr val="bg1"/>
                </a:solidFill>
                <a:latin typeface="CMG Sans"/>
              </a:rPr>
              <a:t>    the foes of the righteous will be condemned.</a:t>
            </a:r>
            <a:br>
              <a:rPr lang="en-GB" b="1" dirty="0">
                <a:solidFill>
                  <a:schemeClr val="bg1"/>
                </a:solidFill>
                <a:latin typeface="CMG Sans"/>
              </a:rPr>
            </a:br>
            <a:r>
              <a:rPr lang="en-GB" b="1" baseline="30000" dirty="0">
                <a:solidFill>
                  <a:schemeClr val="bg1"/>
                </a:solidFill>
                <a:latin typeface="CMG Sans"/>
              </a:rPr>
              <a:t>22 </a:t>
            </a:r>
            <a:r>
              <a:rPr lang="en-GB" b="1" dirty="0">
                <a:solidFill>
                  <a:schemeClr val="bg1"/>
                </a:solidFill>
                <a:latin typeface="CMG Sans"/>
              </a:rPr>
              <a:t>The </a:t>
            </a:r>
            <a:r>
              <a:rPr lang="en-GB" b="1" cap="small" dirty="0">
                <a:solidFill>
                  <a:schemeClr val="bg1"/>
                </a:solidFill>
                <a:latin typeface="CMG Sans"/>
              </a:rPr>
              <a:t>Lord</a:t>
            </a:r>
            <a:r>
              <a:rPr lang="en-GB" b="1" dirty="0">
                <a:solidFill>
                  <a:schemeClr val="bg1"/>
                </a:solidFill>
                <a:latin typeface="CMG Sans"/>
              </a:rPr>
              <a:t> will rescue his servants;</a:t>
            </a:r>
            <a:br>
              <a:rPr lang="en-GB" b="1" dirty="0">
                <a:solidFill>
                  <a:schemeClr val="bg1"/>
                </a:solidFill>
                <a:latin typeface="CMG Sans"/>
              </a:rPr>
            </a:br>
            <a:r>
              <a:rPr lang="en-GB" b="1" dirty="0">
                <a:solidFill>
                  <a:schemeClr val="bg1"/>
                </a:solidFill>
                <a:latin typeface="CMG Sans"/>
              </a:rPr>
              <a:t>    no one who takes refuge in him will be condemned.</a:t>
            </a:r>
          </a:p>
          <a:p>
            <a:pPr marL="0" indent="0">
              <a:buNone/>
            </a:pPr>
            <a:r>
              <a:rPr lang="en-GB" sz="1800" b="1" dirty="0" smtClean="0">
                <a:solidFill>
                  <a:schemeClr val="bg1"/>
                </a:solidFill>
                <a:latin typeface="CMG Sans"/>
              </a:rPr>
              <a:t>Psalm </a:t>
            </a:r>
            <a:r>
              <a:rPr lang="en-GB" sz="1800" b="1" dirty="0" smtClean="0">
                <a:solidFill>
                  <a:schemeClr val="bg1"/>
                </a:solidFill>
                <a:latin typeface="CMG Sans" pitchFamily="2" charset="77"/>
              </a:rPr>
              <a:t>34v15-22 </a:t>
            </a:r>
            <a:r>
              <a:rPr lang="en-GB" sz="1800" b="1" dirty="0">
                <a:solidFill>
                  <a:schemeClr val="bg1"/>
                </a:solidFill>
                <a:latin typeface="CMG Sans" pitchFamily="2" charset="77"/>
              </a:rPr>
              <a:t>NIV</a:t>
            </a:r>
          </a:p>
        </p:txBody>
      </p:sp>
    </p:spTree>
    <p:extLst>
      <p:ext uri="{BB962C8B-B14F-4D97-AF65-F5344CB8AC3E}">
        <p14:creationId xmlns:p14="http://schemas.microsoft.com/office/powerpoint/2010/main" val="3371174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942" y="526214"/>
            <a:ext cx="10952747" cy="5413947"/>
          </a:xfrm>
        </p:spPr>
        <p:txBody>
          <a:bodyPr/>
          <a:lstStyle/>
          <a:p>
            <a:pPr marL="0" indent="0">
              <a:buNone/>
            </a:pPr>
            <a:endParaRPr lang="en-GB" b="1" dirty="0" smtClean="0">
              <a:solidFill>
                <a:schemeClr val="bg1"/>
              </a:solidFill>
              <a:latin typeface="CMG Sans"/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chemeClr val="bg1"/>
                </a:solidFill>
                <a:latin typeface="CMG Sans"/>
              </a:rPr>
              <a:t>David </a:t>
            </a:r>
            <a:r>
              <a:rPr lang="en-GB" b="1" dirty="0">
                <a:solidFill>
                  <a:schemeClr val="bg1"/>
                </a:solidFill>
                <a:latin typeface="CMG Sans"/>
              </a:rPr>
              <a:t>took these words to heart and was very much afraid of </a:t>
            </a:r>
            <a:r>
              <a:rPr lang="en-GB" b="1" dirty="0" err="1">
                <a:solidFill>
                  <a:schemeClr val="bg1"/>
                </a:solidFill>
                <a:latin typeface="CMG Sans"/>
              </a:rPr>
              <a:t>Aschich</a:t>
            </a:r>
            <a:r>
              <a:rPr lang="en-GB" b="1" dirty="0">
                <a:solidFill>
                  <a:schemeClr val="bg1"/>
                </a:solidFill>
                <a:latin typeface="CMG Sans"/>
              </a:rPr>
              <a:t> so he pretended to be insane in their presence; and while he was in their hands he acted like a madman, making marks on the doors of the gate and letting saliva run down his beard</a:t>
            </a:r>
            <a:r>
              <a:rPr lang="en-GB" b="1" dirty="0" smtClean="0">
                <a:solidFill>
                  <a:schemeClr val="bg1"/>
                </a:solidFill>
                <a:latin typeface="CMG Sans"/>
              </a:rPr>
              <a:t>.’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chemeClr val="bg1"/>
                </a:solidFill>
                <a:latin typeface="CMG Sans"/>
              </a:rPr>
              <a:t>1 Samuel 21:12</a:t>
            </a:r>
            <a:endParaRPr lang="en-GB" b="1" dirty="0">
              <a:solidFill>
                <a:schemeClr val="bg1"/>
              </a:solidFill>
              <a:latin typeface="CMG Sans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5155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455B5-0A4B-9348-AC3A-DF63355AB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104" y="487680"/>
            <a:ext cx="10902696" cy="5689283"/>
          </a:xfrm>
        </p:spPr>
        <p:txBody>
          <a:bodyPr numCol="1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4000" b="1" dirty="0" smtClean="0">
                <a:solidFill>
                  <a:schemeClr val="bg1"/>
                </a:solidFill>
                <a:latin typeface="CMG Sans" pitchFamily="2" charset="77"/>
              </a:rPr>
              <a:t>We are Called to Praise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b="1" dirty="0">
                <a:solidFill>
                  <a:schemeClr val="bg1"/>
                </a:solidFill>
                <a:latin typeface="CMG Sans"/>
              </a:rPr>
              <a:t>‘I will bless the Lord </a:t>
            </a:r>
            <a:r>
              <a:rPr lang="en-GB" b="1" dirty="0">
                <a:solidFill>
                  <a:srgbClr val="FFFF00"/>
                </a:solidFill>
                <a:latin typeface="CMG Sans"/>
              </a:rPr>
              <a:t>at all times</a:t>
            </a:r>
            <a:r>
              <a:rPr lang="en-GB" b="1" dirty="0" smtClean="0">
                <a:solidFill>
                  <a:schemeClr val="bg1"/>
                </a:solidFill>
                <a:latin typeface="CMG Sans"/>
              </a:rPr>
              <a:t>; His </a:t>
            </a:r>
            <a:r>
              <a:rPr lang="en-GB" b="1" dirty="0">
                <a:solidFill>
                  <a:schemeClr val="bg1"/>
                </a:solidFill>
                <a:latin typeface="CMG Sans"/>
              </a:rPr>
              <a:t>praise shall </a:t>
            </a:r>
            <a:r>
              <a:rPr lang="en-GB" b="1" dirty="0">
                <a:solidFill>
                  <a:srgbClr val="FFFF00"/>
                </a:solidFill>
                <a:latin typeface="CMG Sans"/>
              </a:rPr>
              <a:t>continuously</a:t>
            </a:r>
            <a:r>
              <a:rPr lang="en-GB" b="1" dirty="0">
                <a:solidFill>
                  <a:schemeClr val="bg1"/>
                </a:solidFill>
                <a:latin typeface="CMG Sans"/>
              </a:rPr>
              <a:t> be in </a:t>
            </a:r>
            <a:r>
              <a:rPr lang="en-GB" b="1" dirty="0" smtClean="0">
                <a:solidFill>
                  <a:schemeClr val="bg1"/>
                </a:solidFill>
                <a:latin typeface="CMG Sans"/>
              </a:rPr>
              <a:t>my mouth</a:t>
            </a:r>
            <a:r>
              <a:rPr lang="en-GB" b="1" dirty="0">
                <a:solidFill>
                  <a:schemeClr val="bg1"/>
                </a:solidFill>
                <a:latin typeface="CMG Sans"/>
              </a:rPr>
              <a:t>. My soul shall </a:t>
            </a:r>
            <a:r>
              <a:rPr lang="en-GB" b="1" dirty="0">
                <a:solidFill>
                  <a:srgbClr val="FFFF00"/>
                </a:solidFill>
                <a:latin typeface="CMG Sans"/>
              </a:rPr>
              <a:t>make its boast </a:t>
            </a:r>
            <a:r>
              <a:rPr lang="en-GB" b="1" dirty="0">
                <a:solidFill>
                  <a:schemeClr val="bg1"/>
                </a:solidFill>
                <a:latin typeface="CMG Sans"/>
              </a:rPr>
              <a:t>in the Lord; The humble shall hear of it and be glad. Oh, </a:t>
            </a:r>
            <a:r>
              <a:rPr lang="en-GB" b="1" dirty="0">
                <a:solidFill>
                  <a:srgbClr val="FFFF00"/>
                </a:solidFill>
                <a:latin typeface="CMG Sans"/>
              </a:rPr>
              <a:t>magnify</a:t>
            </a:r>
            <a:r>
              <a:rPr lang="en-GB" b="1" dirty="0">
                <a:solidFill>
                  <a:schemeClr val="bg1"/>
                </a:solidFill>
                <a:latin typeface="CMG Sans"/>
              </a:rPr>
              <a:t> the Lord with me, and let us exalt His name together</a:t>
            </a:r>
            <a:r>
              <a:rPr lang="en-GB" b="1" dirty="0" smtClean="0">
                <a:solidFill>
                  <a:schemeClr val="bg1"/>
                </a:solidFill>
                <a:latin typeface="CMG Sans"/>
              </a:rPr>
              <a:t>’</a:t>
            </a:r>
            <a:endParaRPr lang="en-GB" sz="4000" b="1" dirty="0">
              <a:solidFill>
                <a:schemeClr val="bg1"/>
              </a:solidFill>
              <a:latin typeface="CMG Sans"/>
            </a:endParaRPr>
          </a:p>
        </p:txBody>
      </p:sp>
    </p:spTree>
    <p:extLst>
      <p:ext uri="{BB962C8B-B14F-4D97-AF65-F5344CB8AC3E}">
        <p14:creationId xmlns:p14="http://schemas.microsoft.com/office/powerpoint/2010/main" val="995438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455B5-0A4B-9348-AC3A-DF63355AB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104" y="487680"/>
            <a:ext cx="10902696" cy="5689283"/>
          </a:xfrm>
        </p:spPr>
        <p:txBody>
          <a:bodyPr numCol="1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4000" b="1" dirty="0" smtClean="0">
                <a:solidFill>
                  <a:schemeClr val="bg1"/>
                </a:solidFill>
                <a:latin typeface="CMG Sans" pitchFamily="2" charset="77"/>
              </a:rPr>
              <a:t>We are Called to Praise</a:t>
            </a:r>
            <a:endParaRPr lang="en-GB" sz="4000" b="1" dirty="0">
              <a:solidFill>
                <a:schemeClr val="bg1"/>
              </a:solidFill>
              <a:latin typeface="CMG Sans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 smtClean="0">
                <a:solidFill>
                  <a:srgbClr val="FFFF00"/>
                </a:solidFill>
                <a:latin typeface="CMG Sans" pitchFamily="2" charset="77"/>
              </a:rPr>
              <a:t>We are Delivered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b="1" dirty="0" smtClean="0">
                <a:solidFill>
                  <a:schemeClr val="bg1">
                    <a:lumMod val="95000"/>
                  </a:schemeClr>
                </a:solidFill>
                <a:latin typeface="CMG Sans"/>
              </a:rPr>
              <a:t>I </a:t>
            </a:r>
            <a:r>
              <a:rPr lang="en-GB" b="1" dirty="0">
                <a:solidFill>
                  <a:schemeClr val="bg1">
                    <a:lumMod val="95000"/>
                  </a:schemeClr>
                </a:solidFill>
                <a:latin typeface="CMG Sans"/>
              </a:rPr>
              <a:t>sought the Lord and He heard me, and </a:t>
            </a:r>
            <a:r>
              <a:rPr lang="en-GB" b="1" dirty="0">
                <a:solidFill>
                  <a:srgbClr val="FFFF00"/>
                </a:solidFill>
                <a:latin typeface="CMG Sans"/>
              </a:rPr>
              <a:t>delivered me from all my fears</a:t>
            </a:r>
            <a:r>
              <a:rPr lang="en-GB" b="1" dirty="0">
                <a:solidFill>
                  <a:schemeClr val="bg1">
                    <a:lumMod val="95000"/>
                  </a:schemeClr>
                </a:solidFill>
                <a:latin typeface="CMG Sans"/>
              </a:rPr>
              <a:t>. They looked to him and </a:t>
            </a:r>
            <a:r>
              <a:rPr lang="en-GB" b="1" dirty="0">
                <a:solidFill>
                  <a:srgbClr val="FFFF00"/>
                </a:solidFill>
                <a:latin typeface="CMG Sans"/>
              </a:rPr>
              <a:t>were radiant</a:t>
            </a:r>
            <a:r>
              <a:rPr lang="en-GB" b="1" dirty="0">
                <a:solidFill>
                  <a:schemeClr val="bg1">
                    <a:lumMod val="95000"/>
                  </a:schemeClr>
                </a:solidFill>
                <a:latin typeface="CMG Sans"/>
              </a:rPr>
              <a:t>, and their faces were not ashamed. This poor man cried out, and the Lord heard him, and </a:t>
            </a:r>
            <a:r>
              <a:rPr lang="en-GB" b="1" dirty="0">
                <a:solidFill>
                  <a:srgbClr val="FFFF00"/>
                </a:solidFill>
                <a:latin typeface="CMG Sans"/>
              </a:rPr>
              <a:t>saved him out of all his troubles</a:t>
            </a:r>
            <a:r>
              <a:rPr lang="en-GB" b="1" dirty="0">
                <a:solidFill>
                  <a:schemeClr val="bg1">
                    <a:lumMod val="95000"/>
                  </a:schemeClr>
                </a:solidFill>
                <a:latin typeface="CMG Sans"/>
              </a:rPr>
              <a:t>. The angel of the Lord encamps around all those who fear him, and delivers them.</a:t>
            </a:r>
            <a:endParaRPr lang="en-GB" sz="4000" b="1" dirty="0">
              <a:solidFill>
                <a:schemeClr val="bg1">
                  <a:lumMod val="95000"/>
                </a:schemeClr>
              </a:solidFill>
              <a:latin typeface="CMG Sans"/>
            </a:endParaRPr>
          </a:p>
        </p:txBody>
      </p:sp>
    </p:spTree>
    <p:extLst>
      <p:ext uri="{BB962C8B-B14F-4D97-AF65-F5344CB8AC3E}">
        <p14:creationId xmlns:p14="http://schemas.microsoft.com/office/powerpoint/2010/main" val="2040114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2976</TotalTime>
  <Words>345</Words>
  <Application>Microsoft Office PowerPoint</Application>
  <PresentationFormat>Widescreen</PresentationFormat>
  <Paragraphs>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CMG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RCC Visuals</cp:lastModifiedBy>
  <cp:revision>8</cp:revision>
  <dcterms:created xsi:type="dcterms:W3CDTF">2022-07-18T19:07:53Z</dcterms:created>
  <dcterms:modified xsi:type="dcterms:W3CDTF">2022-07-31T08:29:45Z</dcterms:modified>
</cp:coreProperties>
</file>