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CC95-9BC1-2A45-BB12-A6AB9361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1E23-BC64-9044-A542-78F3A67B1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DC49B-D6B8-294F-9074-CADBD50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510D-F5DA-4743-855E-A913ADBA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1CFB-7430-E947-AC06-E2C42F69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CB4-7087-0A45-BD5B-F7EC8B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CD8F-EAEA-EF44-9FB5-7EF1EB56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9B6F-E7C6-9742-9798-9C6B696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08B6-2557-0E41-9139-95AC9AB4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4C74-2F7A-9042-BDE7-E4E5D067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A974B-5CA8-C64E-AD58-D02056CFA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20B7-4CE0-144C-9417-0A732C37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474B-AA55-C540-9698-B799B706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3333-8079-7546-B140-F885F0D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4474-54EB-0C4E-95AF-826484D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9D1-DB4C-A947-8203-313CD9DD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AEF8-9B60-4D4A-8D46-A117D9EA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673F-F9F4-F640-A984-E37A139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B9E9-C4BD-A64D-87E6-4C3FEA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FE06-6E34-7A47-BCB6-61A2BB7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CC0-CF08-FE40-9D79-D31CC58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5D93-053C-3F4A-9174-0A91AF72C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BFD5-0214-8F4C-972E-81D62109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E597-4873-774E-B0AB-1077BB0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4095-083F-3440-B0FD-DC74EB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D4FD-6DA7-1E43-BFEC-A4FE7171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AC33-3E39-EC45-B455-A86BF612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84B2-B515-8848-A74B-22945E20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FA56D-A086-7C43-BD96-DB24B51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71F8-4C10-C241-8977-C1C6469D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9AA4E-08A0-D349-B899-577226BF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CC17-5F1D-CE48-B7AE-02077B53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5B2-44D7-E649-8186-E2E12EC4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94D2-8369-1749-85CC-725A0DBB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0518-6C50-E542-A27F-B28BDC0B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1193B-AB6D-184A-A49E-F5D29043D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EF2C-9EC2-A643-9B65-D83B72E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3632-D1B8-5B40-89F4-64F35F9E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A5F4-A0D4-2840-AC98-F4AC581B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5056-4E52-8948-9332-17548EB2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FC99-0D75-3742-BD7D-346F347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07C34-1D2C-A541-87DC-431EB12D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4519-3F8B-6743-857D-297BC97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0B49-283F-974C-98E0-17A63046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C188-6292-964A-ABD7-73C343A0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6A73-23EB-0148-AB34-94137882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B1F0-1734-BD43-8162-C858A54B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C773-66C2-3E47-BB19-A3BA20F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B8A-70CE-574E-8DF1-607E4D96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D958-9F3C-0949-ACED-952B996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7DF-6E48-A44D-81B4-729F35A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B604-97DB-B346-B37D-86BF2C0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9B7-A6DB-9B48-8358-B53EF9B6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ABB97-BB2E-4545-AF27-A72AA0443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E2814-82AC-D343-922D-322B8CE5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900F-BD2D-4F42-A7E7-670585D9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0F0E-5F00-0845-82D0-84FB3AD5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B29C4-BC5E-984F-BC33-2A772E6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5B30-1769-B442-9B97-101009D5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DBB9-D401-524C-ADCC-1514A4DA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7957-1810-284C-8D13-43B568A9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FD56-458F-564F-814E-6FE5DAF19D70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9467-6C41-4149-92D8-1E152F64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27FC-7730-184E-9358-2243C8B0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4C6EF-41BC-4246-A74C-6AF95FA0D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76E90-3403-D146-AA3F-9F6123D7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ACF93-1898-AE46-A864-FD3593FB713E}"/>
              </a:ext>
            </a:extLst>
          </p:cNvPr>
          <p:cNvSpPr txBox="1"/>
          <p:nvPr/>
        </p:nvSpPr>
        <p:spPr>
          <a:xfrm>
            <a:off x="3773424" y="2644170"/>
            <a:ext cx="464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Living by Faith in a World of Fear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MG Sans" pitchFamily="2" charset="77"/>
              </a:rPr>
              <a:t>Psalm 46</a:t>
            </a:r>
          </a:p>
        </p:txBody>
      </p:sp>
    </p:spTree>
    <p:extLst>
      <p:ext uri="{BB962C8B-B14F-4D97-AF65-F5344CB8AC3E}">
        <p14:creationId xmlns:p14="http://schemas.microsoft.com/office/powerpoint/2010/main" val="383804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800" b="1" u="sng" baseline="30000" dirty="0">
                <a:solidFill>
                  <a:srgbClr val="FFFF00"/>
                </a:solidFill>
                <a:latin typeface="CMG Sans" pitchFamily="2" charset="77"/>
              </a:rPr>
              <a:t>Faith NOT Fear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500" b="1" baseline="30000" dirty="0">
                <a:solidFill>
                  <a:schemeClr val="bg1"/>
                </a:solidFill>
                <a:latin typeface="CMG Sans"/>
              </a:rPr>
              <a:t>1</a:t>
            </a:r>
            <a:r>
              <a:rPr lang="en-GB" sz="3500" b="1" dirty="0">
                <a:solidFill>
                  <a:schemeClr val="bg1"/>
                </a:solidFill>
                <a:latin typeface="CMG Sans"/>
              </a:rPr>
              <a:t> God is our refuge and strength, an ever-present help in trouble. </a:t>
            </a:r>
            <a:r>
              <a:rPr lang="en-GB" sz="3500" b="1" baseline="30000" dirty="0">
                <a:solidFill>
                  <a:schemeClr val="bg1"/>
                </a:solidFill>
                <a:latin typeface="CMG Sans"/>
              </a:rPr>
              <a:t>2 </a:t>
            </a:r>
            <a:r>
              <a:rPr lang="en-GB" sz="3500" b="1" dirty="0">
                <a:solidFill>
                  <a:schemeClr val="bg1"/>
                </a:solidFill>
                <a:latin typeface="CMG Sans"/>
              </a:rPr>
              <a:t>Therefore </a:t>
            </a:r>
            <a:r>
              <a:rPr lang="en-GB" sz="3500" b="1" dirty="0">
                <a:solidFill>
                  <a:srgbClr val="FFFF00"/>
                </a:solidFill>
                <a:latin typeface="CMG Sans"/>
              </a:rPr>
              <a:t>we will not fear</a:t>
            </a:r>
            <a:r>
              <a:rPr lang="en-GB" sz="3500" b="1" dirty="0">
                <a:solidFill>
                  <a:schemeClr val="bg1"/>
                </a:solidFill>
                <a:latin typeface="CMG Sans"/>
              </a:rPr>
              <a:t>, though the earth give way and the mountains fall into the heart of the sea, </a:t>
            </a:r>
            <a:r>
              <a:rPr lang="en-GB" sz="3500" b="1" baseline="30000" dirty="0">
                <a:solidFill>
                  <a:schemeClr val="bg1"/>
                </a:solidFill>
                <a:latin typeface="CMG Sans"/>
              </a:rPr>
              <a:t>3 </a:t>
            </a:r>
            <a:r>
              <a:rPr lang="en-GB" sz="3500" b="1" dirty="0">
                <a:solidFill>
                  <a:schemeClr val="bg1"/>
                </a:solidFill>
                <a:latin typeface="CMG Sans"/>
              </a:rPr>
              <a:t>though its waters roar and foam and the mountains quake with their surging. </a:t>
            </a:r>
            <a:r>
              <a:rPr lang="en-GB" sz="3500" b="1" baseline="30000" dirty="0">
                <a:solidFill>
                  <a:schemeClr val="bg1"/>
                </a:solidFill>
                <a:latin typeface="CMG Sans"/>
              </a:rPr>
              <a:t>6a </a:t>
            </a:r>
            <a:r>
              <a:rPr lang="en-GB" sz="3500" b="1" dirty="0">
                <a:solidFill>
                  <a:schemeClr val="bg1"/>
                </a:solidFill>
                <a:latin typeface="CMG Sans"/>
              </a:rPr>
              <a:t>Nations are in uproar, kingdoms fall;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500" b="1" dirty="0">
                <a:solidFill>
                  <a:schemeClr val="bg1"/>
                </a:solidFill>
                <a:latin typeface="CMG Sans"/>
              </a:rPr>
              <a:t>Psalm 46 vs 1-3, 6a NIV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b="1" dirty="0">
              <a:solidFill>
                <a:schemeClr val="bg1"/>
              </a:solidFill>
              <a:latin typeface="CMG San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500" b="1" dirty="0">
                <a:solidFill>
                  <a:schemeClr val="bg1"/>
                </a:solidFill>
                <a:latin typeface="CMG Sans"/>
              </a:rPr>
              <a:t>“Fear becomes our heart’s response when we come into agreement with his (Satan’s) intimidating suggestions.” Bill Johnson</a:t>
            </a:r>
          </a:p>
        </p:txBody>
      </p:sp>
    </p:spTree>
    <p:extLst>
      <p:ext uri="{BB962C8B-B14F-4D97-AF65-F5344CB8AC3E}">
        <p14:creationId xmlns:p14="http://schemas.microsoft.com/office/powerpoint/2010/main" val="27922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b="1" u="sng" baseline="30000" dirty="0">
                <a:solidFill>
                  <a:srgbClr val="FFFF00"/>
                </a:solidFill>
                <a:latin typeface="CMG Sans" pitchFamily="2" charset="77"/>
              </a:rPr>
              <a:t>Presence NOT Panic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4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 There is a river whose streams make glad the city of God, the holy place where the Most High dwells.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5 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God is within her, she will not fall; God will help her at break of day.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7 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The Lord almighty is with us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; the God of Jacob is our fortress.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11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The Lord almighty is with us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; the God of Jacob is our fortress.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/>
              </a:rPr>
              <a:t>Psalm 46 vs 4, 5, 7 &amp; 11 NIV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/>
              </a:rPr>
              <a:t>See Ezekiel 47 vs 1-12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Ankle, Knee, Waist &amp; Swim!</a:t>
            </a:r>
          </a:p>
        </p:txBody>
      </p:sp>
    </p:spTree>
    <p:extLst>
      <p:ext uri="{BB962C8B-B14F-4D97-AF65-F5344CB8AC3E}">
        <p14:creationId xmlns:p14="http://schemas.microsoft.com/office/powerpoint/2010/main" val="193928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b="1" u="sng" baseline="30000" dirty="0">
                <a:solidFill>
                  <a:srgbClr val="FFFF00"/>
                </a:solidFill>
                <a:latin typeface="CMG Sans" pitchFamily="2" charset="77"/>
              </a:rPr>
              <a:t>Power NOT Passivity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6b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 he lifts his voice, the earth melts.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8 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Come and see what the Lord has done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, the desolations he has brought on the earth.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9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He makes 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wars cease to the ends of the earth.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He breaks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 the bow and shatters the spear;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he burns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 the shields with fire. </a:t>
            </a:r>
            <a:r>
              <a:rPr lang="en-GB" sz="3200" b="1" baseline="30000" dirty="0">
                <a:solidFill>
                  <a:schemeClr val="bg1"/>
                </a:solidFill>
                <a:latin typeface="CMG Sans"/>
              </a:rPr>
              <a:t>10 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He says, ‘Be still, and know that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I am God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;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I will be exalted 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among the nations, </a:t>
            </a:r>
            <a:r>
              <a:rPr lang="en-GB" sz="3200" b="1" dirty="0">
                <a:solidFill>
                  <a:srgbClr val="FFFF00"/>
                </a:solidFill>
                <a:latin typeface="CMG Sans"/>
              </a:rPr>
              <a:t>I will be exalted</a:t>
            </a:r>
            <a:r>
              <a:rPr lang="en-GB" sz="3200" b="1" dirty="0">
                <a:solidFill>
                  <a:schemeClr val="bg1"/>
                </a:solidFill>
                <a:latin typeface="CMG Sans"/>
              </a:rPr>
              <a:t> in the earth.’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/>
              </a:rPr>
              <a:t>Psalm 46 vs 6b, 8-10 NIV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"/>
            </a:endParaRPr>
          </a:p>
        </p:txBody>
      </p:sp>
    </p:spTree>
    <p:extLst>
      <p:ext uri="{BB962C8B-B14F-4D97-AF65-F5344CB8AC3E}">
        <p14:creationId xmlns:p14="http://schemas.microsoft.com/office/powerpoint/2010/main" val="54467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302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CMG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Alastair McDonald</cp:lastModifiedBy>
  <cp:revision>7</cp:revision>
  <dcterms:created xsi:type="dcterms:W3CDTF">2022-07-18T19:07:53Z</dcterms:created>
  <dcterms:modified xsi:type="dcterms:W3CDTF">2022-08-03T09:17:22Z</dcterms:modified>
</cp:coreProperties>
</file>