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62" r:id="rId2"/>
    <p:sldId id="265" r:id="rId3"/>
    <p:sldId id="292" r:id="rId4"/>
    <p:sldId id="293" r:id="rId5"/>
    <p:sldId id="281" r:id="rId6"/>
    <p:sldId id="273" r:id="rId7"/>
    <p:sldId id="297" r:id="rId8"/>
    <p:sldId id="300" r:id="rId9"/>
    <p:sldId id="284" r:id="rId10"/>
    <p:sldId id="294" r:id="rId11"/>
    <p:sldId id="296" r:id="rId12"/>
    <p:sldId id="291" r:id="rId13"/>
    <p:sldId id="298" r:id="rId14"/>
    <p:sldId id="29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5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5C3479-7ED6-4747-8DEE-7F18B0975935}" v="47" dt="2023-11-25T19:00:59.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466"/>
    <p:restoredTop sz="62862" autoAdjust="0"/>
  </p:normalViewPr>
  <p:slideViewPr>
    <p:cSldViewPr snapToGrid="0">
      <p:cViewPr varScale="1">
        <p:scale>
          <a:sx n="49" d="100"/>
          <a:sy n="49" d="100"/>
        </p:scale>
        <p:origin x="2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en Thomas (ACE)" userId="0eb467fb-4aea-4c55-bd8f-a10e98315069" providerId="ADAL" clId="{A55C3479-7ED6-4747-8DEE-7F18B0975935}"/>
    <pc:docChg chg="undo redo custSel addSld delSld modSld sldOrd">
      <pc:chgData name="Allen Thomas (ACE)" userId="0eb467fb-4aea-4c55-bd8f-a10e98315069" providerId="ADAL" clId="{A55C3479-7ED6-4747-8DEE-7F18B0975935}" dt="2023-11-25T21:47:09.208" v="22474" actId="20577"/>
      <pc:docMkLst>
        <pc:docMk/>
      </pc:docMkLst>
      <pc:sldChg chg="del">
        <pc:chgData name="Allen Thomas (ACE)" userId="0eb467fb-4aea-4c55-bd8f-a10e98315069" providerId="ADAL" clId="{A55C3479-7ED6-4747-8DEE-7F18B0975935}" dt="2023-11-18T12:42:59.968" v="1359" actId="2696"/>
        <pc:sldMkLst>
          <pc:docMk/>
          <pc:sldMk cId="4125373814" sldId="256"/>
        </pc:sldMkLst>
      </pc:sldChg>
      <pc:sldChg chg="del">
        <pc:chgData name="Allen Thomas (ACE)" userId="0eb467fb-4aea-4c55-bd8f-a10e98315069" providerId="ADAL" clId="{A55C3479-7ED6-4747-8DEE-7F18B0975935}" dt="2023-11-18T12:43:04.943" v="1360" actId="2696"/>
        <pc:sldMkLst>
          <pc:docMk/>
          <pc:sldMk cId="3059709931" sldId="261"/>
        </pc:sldMkLst>
      </pc:sldChg>
      <pc:sldChg chg="modNotesTx">
        <pc:chgData name="Allen Thomas (ACE)" userId="0eb467fb-4aea-4c55-bd8f-a10e98315069" providerId="ADAL" clId="{A55C3479-7ED6-4747-8DEE-7F18B0975935}" dt="2023-11-25T21:46:12.729" v="22467" actId="20577"/>
        <pc:sldMkLst>
          <pc:docMk/>
          <pc:sldMk cId="3829531559" sldId="262"/>
        </pc:sldMkLst>
      </pc:sldChg>
      <pc:sldChg chg="modSp mod modNotesTx">
        <pc:chgData name="Allen Thomas (ACE)" userId="0eb467fb-4aea-4c55-bd8f-a10e98315069" providerId="ADAL" clId="{A55C3479-7ED6-4747-8DEE-7F18B0975935}" dt="2023-11-25T21:46:25.195" v="22468" actId="20577"/>
        <pc:sldMkLst>
          <pc:docMk/>
          <pc:sldMk cId="2531304040" sldId="273"/>
        </pc:sldMkLst>
        <pc:spChg chg="mod">
          <ac:chgData name="Allen Thomas (ACE)" userId="0eb467fb-4aea-4c55-bd8f-a10e98315069" providerId="ADAL" clId="{A55C3479-7ED6-4747-8DEE-7F18B0975935}" dt="2023-11-18T12:40:42.770" v="1352" actId="20577"/>
          <ac:spMkLst>
            <pc:docMk/>
            <pc:sldMk cId="2531304040" sldId="273"/>
            <ac:spMk id="5" creationId="{93F92BA2-CB19-F2F2-1062-4FD35780C9F5}"/>
          </ac:spMkLst>
        </pc:spChg>
      </pc:sldChg>
      <pc:sldChg chg="ord modNotesTx">
        <pc:chgData name="Allen Thomas (ACE)" userId="0eb467fb-4aea-4c55-bd8f-a10e98315069" providerId="ADAL" clId="{A55C3479-7ED6-4747-8DEE-7F18B0975935}" dt="2023-11-25T10:49:51.550" v="14463"/>
        <pc:sldMkLst>
          <pc:docMk/>
          <pc:sldMk cId="3395899904" sldId="281"/>
        </pc:sldMkLst>
      </pc:sldChg>
      <pc:sldChg chg="del">
        <pc:chgData name="Allen Thomas (ACE)" userId="0eb467fb-4aea-4c55-bd8f-a10e98315069" providerId="ADAL" clId="{A55C3479-7ED6-4747-8DEE-7F18B0975935}" dt="2023-11-18T12:39:51.071" v="1333" actId="2696"/>
        <pc:sldMkLst>
          <pc:docMk/>
          <pc:sldMk cId="109287508" sldId="282"/>
        </pc:sldMkLst>
      </pc:sldChg>
      <pc:sldChg chg="modSp mod modNotesTx">
        <pc:chgData name="Allen Thomas (ACE)" userId="0eb467fb-4aea-4c55-bd8f-a10e98315069" providerId="ADAL" clId="{A55C3479-7ED6-4747-8DEE-7F18B0975935}" dt="2023-11-25T21:46:45.234" v="22471" actId="20577"/>
        <pc:sldMkLst>
          <pc:docMk/>
          <pc:sldMk cId="2864933195" sldId="284"/>
        </pc:sldMkLst>
        <pc:spChg chg="mod">
          <ac:chgData name="Allen Thomas (ACE)" userId="0eb467fb-4aea-4c55-bd8f-a10e98315069" providerId="ADAL" clId="{A55C3479-7ED6-4747-8DEE-7F18B0975935}" dt="2023-11-25T13:21:16.363" v="15108" actId="20577"/>
          <ac:spMkLst>
            <pc:docMk/>
            <pc:sldMk cId="2864933195" sldId="284"/>
            <ac:spMk id="5" creationId="{93F92BA2-CB19-F2F2-1062-4FD35780C9F5}"/>
          </ac:spMkLst>
        </pc:spChg>
      </pc:sldChg>
      <pc:sldChg chg="del">
        <pc:chgData name="Allen Thomas (ACE)" userId="0eb467fb-4aea-4c55-bd8f-a10e98315069" providerId="ADAL" clId="{A55C3479-7ED6-4747-8DEE-7F18B0975935}" dt="2023-11-18T11:33:04.407" v="97" actId="2696"/>
        <pc:sldMkLst>
          <pc:docMk/>
          <pc:sldMk cId="2592661578" sldId="285"/>
        </pc:sldMkLst>
      </pc:sldChg>
      <pc:sldChg chg="del">
        <pc:chgData name="Allen Thomas (ACE)" userId="0eb467fb-4aea-4c55-bd8f-a10e98315069" providerId="ADAL" clId="{A55C3479-7ED6-4747-8DEE-7F18B0975935}" dt="2023-11-18T12:41:48.596" v="1355" actId="2696"/>
        <pc:sldMkLst>
          <pc:docMk/>
          <pc:sldMk cId="3694467046" sldId="286"/>
        </pc:sldMkLst>
      </pc:sldChg>
      <pc:sldChg chg="del">
        <pc:chgData name="Allen Thomas (ACE)" userId="0eb467fb-4aea-4c55-bd8f-a10e98315069" providerId="ADAL" clId="{A55C3479-7ED6-4747-8DEE-7F18B0975935}" dt="2023-11-18T12:40:58.040" v="1353" actId="2696"/>
        <pc:sldMkLst>
          <pc:docMk/>
          <pc:sldMk cId="920866256" sldId="287"/>
        </pc:sldMkLst>
      </pc:sldChg>
      <pc:sldChg chg="del">
        <pc:chgData name="Allen Thomas (ACE)" userId="0eb467fb-4aea-4c55-bd8f-a10e98315069" providerId="ADAL" clId="{A55C3479-7ED6-4747-8DEE-7F18B0975935}" dt="2023-11-18T12:41:10.155" v="1354" actId="2696"/>
        <pc:sldMkLst>
          <pc:docMk/>
          <pc:sldMk cId="3868511242" sldId="288"/>
        </pc:sldMkLst>
      </pc:sldChg>
      <pc:sldChg chg="del">
        <pc:chgData name="Allen Thomas (ACE)" userId="0eb467fb-4aea-4c55-bd8f-a10e98315069" providerId="ADAL" clId="{A55C3479-7ED6-4747-8DEE-7F18B0975935}" dt="2023-11-18T12:42:33.417" v="1358" actId="2696"/>
        <pc:sldMkLst>
          <pc:docMk/>
          <pc:sldMk cId="2559375343" sldId="289"/>
        </pc:sldMkLst>
      </pc:sldChg>
      <pc:sldChg chg="modSp mod">
        <pc:chgData name="Allen Thomas (ACE)" userId="0eb467fb-4aea-4c55-bd8f-a10e98315069" providerId="ADAL" clId="{A55C3479-7ED6-4747-8DEE-7F18B0975935}" dt="2023-11-18T12:42:07.779" v="1357" actId="207"/>
        <pc:sldMkLst>
          <pc:docMk/>
          <pc:sldMk cId="763137733" sldId="290"/>
        </pc:sldMkLst>
        <pc:spChg chg="mod">
          <ac:chgData name="Allen Thomas (ACE)" userId="0eb467fb-4aea-4c55-bd8f-a10e98315069" providerId="ADAL" clId="{A55C3479-7ED6-4747-8DEE-7F18B0975935}" dt="2023-11-18T12:42:07.779" v="1357" actId="207"/>
          <ac:spMkLst>
            <pc:docMk/>
            <pc:sldMk cId="763137733" sldId="290"/>
            <ac:spMk id="5" creationId="{93F92BA2-CB19-F2F2-1062-4FD35780C9F5}"/>
          </ac:spMkLst>
        </pc:spChg>
      </pc:sldChg>
      <pc:sldChg chg="modSp mod ord modNotesTx">
        <pc:chgData name="Allen Thomas (ACE)" userId="0eb467fb-4aea-4c55-bd8f-a10e98315069" providerId="ADAL" clId="{A55C3479-7ED6-4747-8DEE-7F18B0975935}" dt="2023-11-25T21:47:09.208" v="22474" actId="20577"/>
        <pc:sldMkLst>
          <pc:docMk/>
          <pc:sldMk cId="3879497351" sldId="291"/>
        </pc:sldMkLst>
        <pc:spChg chg="mod">
          <ac:chgData name="Allen Thomas (ACE)" userId="0eb467fb-4aea-4c55-bd8f-a10e98315069" providerId="ADAL" clId="{A55C3479-7ED6-4747-8DEE-7F18B0975935}" dt="2023-11-25T18:29:43.959" v="17128" actId="33524"/>
          <ac:spMkLst>
            <pc:docMk/>
            <pc:sldMk cId="3879497351" sldId="291"/>
            <ac:spMk id="5" creationId="{93F92BA2-CB19-F2F2-1062-4FD35780C9F5}"/>
          </ac:spMkLst>
        </pc:spChg>
      </pc:sldChg>
      <pc:sldChg chg="modSp mod">
        <pc:chgData name="Allen Thomas (ACE)" userId="0eb467fb-4aea-4c55-bd8f-a10e98315069" providerId="ADAL" clId="{A55C3479-7ED6-4747-8DEE-7F18B0975935}" dt="2023-11-21T20:44:59.550" v="6722" actId="20577"/>
        <pc:sldMkLst>
          <pc:docMk/>
          <pc:sldMk cId="3040276348" sldId="292"/>
        </pc:sldMkLst>
        <pc:spChg chg="mod">
          <ac:chgData name="Allen Thomas (ACE)" userId="0eb467fb-4aea-4c55-bd8f-a10e98315069" providerId="ADAL" clId="{A55C3479-7ED6-4747-8DEE-7F18B0975935}" dt="2023-11-21T20:44:59.550" v="6722" actId="20577"/>
          <ac:spMkLst>
            <pc:docMk/>
            <pc:sldMk cId="3040276348" sldId="292"/>
            <ac:spMk id="5" creationId="{93F92BA2-CB19-F2F2-1062-4FD35780C9F5}"/>
          </ac:spMkLst>
        </pc:spChg>
      </pc:sldChg>
      <pc:sldChg chg="modSp mod">
        <pc:chgData name="Allen Thomas (ACE)" userId="0eb467fb-4aea-4c55-bd8f-a10e98315069" providerId="ADAL" clId="{A55C3479-7ED6-4747-8DEE-7F18B0975935}" dt="2023-11-25T21:15:28.022" v="22312" actId="115"/>
        <pc:sldMkLst>
          <pc:docMk/>
          <pc:sldMk cId="426971363" sldId="293"/>
        </pc:sldMkLst>
        <pc:spChg chg="mod">
          <ac:chgData name="Allen Thomas (ACE)" userId="0eb467fb-4aea-4c55-bd8f-a10e98315069" providerId="ADAL" clId="{A55C3479-7ED6-4747-8DEE-7F18B0975935}" dt="2023-11-25T21:15:28.022" v="22312" actId="115"/>
          <ac:spMkLst>
            <pc:docMk/>
            <pc:sldMk cId="426971363" sldId="293"/>
            <ac:spMk id="5" creationId="{93F92BA2-CB19-F2F2-1062-4FD35780C9F5}"/>
          </ac:spMkLst>
        </pc:spChg>
      </pc:sldChg>
      <pc:sldChg chg="modSp add mod modNotesTx">
        <pc:chgData name="Allen Thomas (ACE)" userId="0eb467fb-4aea-4c55-bd8f-a10e98315069" providerId="ADAL" clId="{A55C3479-7ED6-4747-8DEE-7F18B0975935}" dt="2023-11-25T21:46:54.082" v="22472" actId="20577"/>
        <pc:sldMkLst>
          <pc:docMk/>
          <pc:sldMk cId="3719218244" sldId="294"/>
        </pc:sldMkLst>
        <pc:spChg chg="mod">
          <ac:chgData name="Allen Thomas (ACE)" userId="0eb467fb-4aea-4c55-bd8f-a10e98315069" providerId="ADAL" clId="{A55C3479-7ED6-4747-8DEE-7F18B0975935}" dt="2023-11-18T11:36:12.182" v="141" actId="20577"/>
          <ac:spMkLst>
            <pc:docMk/>
            <pc:sldMk cId="3719218244" sldId="294"/>
            <ac:spMk id="5" creationId="{93F92BA2-CB19-F2F2-1062-4FD35780C9F5}"/>
          </ac:spMkLst>
        </pc:spChg>
      </pc:sldChg>
      <pc:sldChg chg="add del">
        <pc:chgData name="Allen Thomas (ACE)" userId="0eb467fb-4aea-4c55-bd8f-a10e98315069" providerId="ADAL" clId="{A55C3479-7ED6-4747-8DEE-7F18B0975935}" dt="2023-11-18T12:39:55.600" v="1334" actId="2696"/>
        <pc:sldMkLst>
          <pc:docMk/>
          <pc:sldMk cId="4208808596" sldId="295"/>
        </pc:sldMkLst>
      </pc:sldChg>
      <pc:sldChg chg="modSp add mod modNotesTx">
        <pc:chgData name="Allen Thomas (ACE)" userId="0eb467fb-4aea-4c55-bd8f-a10e98315069" providerId="ADAL" clId="{A55C3479-7ED6-4747-8DEE-7F18B0975935}" dt="2023-11-25T21:47:02.710" v="22473" actId="20577"/>
        <pc:sldMkLst>
          <pc:docMk/>
          <pc:sldMk cId="1599165310" sldId="296"/>
        </pc:sldMkLst>
        <pc:spChg chg="mod">
          <ac:chgData name="Allen Thomas (ACE)" userId="0eb467fb-4aea-4c55-bd8f-a10e98315069" providerId="ADAL" clId="{A55C3479-7ED6-4747-8DEE-7F18B0975935}" dt="2023-11-25T18:29:11.088" v="17127" actId="20577"/>
          <ac:spMkLst>
            <pc:docMk/>
            <pc:sldMk cId="1599165310" sldId="296"/>
            <ac:spMk id="5" creationId="{93F92BA2-CB19-F2F2-1062-4FD35780C9F5}"/>
          </ac:spMkLst>
        </pc:spChg>
      </pc:sldChg>
      <pc:sldChg chg="modSp add mod modNotesTx">
        <pc:chgData name="Allen Thomas (ACE)" userId="0eb467fb-4aea-4c55-bd8f-a10e98315069" providerId="ADAL" clId="{A55C3479-7ED6-4747-8DEE-7F18B0975935}" dt="2023-11-25T21:46:31.759" v="22469" actId="20577"/>
        <pc:sldMkLst>
          <pc:docMk/>
          <pc:sldMk cId="445009109" sldId="297"/>
        </pc:sldMkLst>
        <pc:spChg chg="mod">
          <ac:chgData name="Allen Thomas (ACE)" userId="0eb467fb-4aea-4c55-bd8f-a10e98315069" providerId="ADAL" clId="{A55C3479-7ED6-4747-8DEE-7F18B0975935}" dt="2023-11-25T18:42:19.429" v="17561" actId="115"/>
          <ac:spMkLst>
            <pc:docMk/>
            <pc:sldMk cId="445009109" sldId="297"/>
            <ac:spMk id="5" creationId="{93F92BA2-CB19-F2F2-1062-4FD35780C9F5}"/>
          </ac:spMkLst>
        </pc:spChg>
      </pc:sldChg>
      <pc:sldChg chg="modSp add mod modNotesTx">
        <pc:chgData name="Allen Thomas (ACE)" userId="0eb467fb-4aea-4c55-bd8f-a10e98315069" providerId="ADAL" clId="{A55C3479-7ED6-4747-8DEE-7F18B0975935}" dt="2023-11-25T21:46:38.178" v="22470" actId="20577"/>
        <pc:sldMkLst>
          <pc:docMk/>
          <pc:sldMk cId="2539333546" sldId="300"/>
        </pc:sldMkLst>
        <pc:spChg chg="mod">
          <ac:chgData name="Allen Thomas (ACE)" userId="0eb467fb-4aea-4c55-bd8f-a10e98315069" providerId="ADAL" clId="{A55C3479-7ED6-4747-8DEE-7F18B0975935}" dt="2023-11-25T09:07:38.522" v="11995" actId="207"/>
          <ac:spMkLst>
            <pc:docMk/>
            <pc:sldMk cId="2539333546" sldId="300"/>
            <ac:spMk id="5" creationId="{93F92BA2-CB19-F2F2-1062-4FD35780C9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95116-BEDC-4A05-90AA-0820CD611153}" type="datetimeFigureOut">
              <a:rPr lang="en-GB" smtClean="0"/>
              <a:t>25/11/2023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95262-EE84-4081-BBA2-28765E1D5AA7}" type="slidenum">
              <a:rPr lang="en-GB" smtClean="0"/>
              <a:t>‹#›</a:t>
            </a:fld>
            <a:endParaRPr lang="en-GB"/>
          </a:p>
        </p:txBody>
      </p:sp>
    </p:spTree>
    <p:extLst>
      <p:ext uri="{BB962C8B-B14F-4D97-AF65-F5344CB8AC3E}">
        <p14:creationId xmlns:p14="http://schemas.microsoft.com/office/powerpoint/2010/main" val="2685711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a:t>
            </a:fld>
            <a:endParaRPr lang="en-GB"/>
          </a:p>
        </p:txBody>
      </p:sp>
    </p:spTree>
    <p:extLst>
      <p:ext uri="{BB962C8B-B14F-4D97-AF65-F5344CB8AC3E}">
        <p14:creationId xmlns:p14="http://schemas.microsoft.com/office/powerpoint/2010/main" val="308465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13</a:t>
            </a:fld>
            <a:endParaRPr lang="en-GB"/>
          </a:p>
        </p:txBody>
      </p:sp>
    </p:spTree>
    <p:extLst>
      <p:ext uri="{BB962C8B-B14F-4D97-AF65-F5344CB8AC3E}">
        <p14:creationId xmlns:p14="http://schemas.microsoft.com/office/powerpoint/2010/main" val="1481868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14</a:t>
            </a:fld>
            <a:endParaRPr lang="en-GB"/>
          </a:p>
        </p:txBody>
      </p:sp>
    </p:spTree>
    <p:extLst>
      <p:ext uri="{BB962C8B-B14F-4D97-AF65-F5344CB8AC3E}">
        <p14:creationId xmlns:p14="http://schemas.microsoft.com/office/powerpoint/2010/main" val="3168309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5</a:t>
            </a:fld>
            <a:endParaRPr lang="en-GB"/>
          </a:p>
        </p:txBody>
      </p:sp>
    </p:spTree>
    <p:extLst>
      <p:ext uri="{BB962C8B-B14F-4D97-AF65-F5344CB8AC3E}">
        <p14:creationId xmlns:p14="http://schemas.microsoft.com/office/powerpoint/2010/main" val="1520033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6</a:t>
            </a:fld>
            <a:endParaRPr lang="en-GB"/>
          </a:p>
        </p:txBody>
      </p:sp>
    </p:spTree>
    <p:extLst>
      <p:ext uri="{BB962C8B-B14F-4D97-AF65-F5344CB8AC3E}">
        <p14:creationId xmlns:p14="http://schemas.microsoft.com/office/powerpoint/2010/main" val="3990936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7</a:t>
            </a:fld>
            <a:endParaRPr lang="en-GB"/>
          </a:p>
        </p:txBody>
      </p:sp>
    </p:spTree>
    <p:extLst>
      <p:ext uri="{BB962C8B-B14F-4D97-AF65-F5344CB8AC3E}">
        <p14:creationId xmlns:p14="http://schemas.microsoft.com/office/powerpoint/2010/main" val="531974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8</a:t>
            </a:fld>
            <a:endParaRPr lang="en-GB"/>
          </a:p>
        </p:txBody>
      </p:sp>
    </p:spTree>
    <p:extLst>
      <p:ext uri="{BB962C8B-B14F-4D97-AF65-F5344CB8AC3E}">
        <p14:creationId xmlns:p14="http://schemas.microsoft.com/office/powerpoint/2010/main" val="46103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9</a:t>
            </a:fld>
            <a:endParaRPr lang="en-GB"/>
          </a:p>
        </p:txBody>
      </p:sp>
    </p:spTree>
    <p:extLst>
      <p:ext uri="{BB962C8B-B14F-4D97-AF65-F5344CB8AC3E}">
        <p14:creationId xmlns:p14="http://schemas.microsoft.com/office/powerpoint/2010/main" val="233257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10</a:t>
            </a:fld>
            <a:endParaRPr lang="en-GB"/>
          </a:p>
        </p:txBody>
      </p:sp>
    </p:spTree>
    <p:extLst>
      <p:ext uri="{BB962C8B-B14F-4D97-AF65-F5344CB8AC3E}">
        <p14:creationId xmlns:p14="http://schemas.microsoft.com/office/powerpoint/2010/main" val="2236541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11</a:t>
            </a:fld>
            <a:endParaRPr lang="en-GB"/>
          </a:p>
        </p:txBody>
      </p:sp>
    </p:spTree>
    <p:extLst>
      <p:ext uri="{BB962C8B-B14F-4D97-AF65-F5344CB8AC3E}">
        <p14:creationId xmlns:p14="http://schemas.microsoft.com/office/powerpoint/2010/main" val="169622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95262-EE84-4081-BBA2-28765E1D5AA7}" type="slidenum">
              <a:rPr lang="en-GB" smtClean="0"/>
              <a:t>12</a:t>
            </a:fld>
            <a:endParaRPr lang="en-GB"/>
          </a:p>
        </p:txBody>
      </p:sp>
    </p:spTree>
    <p:extLst>
      <p:ext uri="{BB962C8B-B14F-4D97-AF65-F5344CB8AC3E}">
        <p14:creationId xmlns:p14="http://schemas.microsoft.com/office/powerpoint/2010/main" val="192638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11/25/2023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45F378CE-46AD-5049-1783-6928BADC9CC3}"/>
              </a:ext>
            </a:extLst>
          </p:cNvPr>
          <p:cNvPicPr>
            <a:picLocks noChangeAspect="1"/>
          </p:cNvPicPr>
          <p:nvPr/>
        </p:nvPicPr>
        <p:blipFill>
          <a:blip r:embed="rId3"/>
          <a:stretch>
            <a:fillRect/>
          </a:stretch>
        </p:blipFill>
        <p:spPr>
          <a:xfrm>
            <a:off x="0" y="-1"/>
            <a:ext cx="12224000" cy="6876000"/>
          </a:xfrm>
          <a:prstGeom prst="rect">
            <a:avLst/>
          </a:prstGeom>
        </p:spPr>
      </p:pic>
    </p:spTree>
    <p:extLst>
      <p:ext uri="{BB962C8B-B14F-4D97-AF65-F5344CB8AC3E}">
        <p14:creationId xmlns:p14="http://schemas.microsoft.com/office/powerpoint/2010/main" val="382953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5857251"/>
          </a:xfrm>
        </p:spPr>
        <p:txBody>
          <a:bodyPr>
            <a:noAutofit/>
          </a:bodyPr>
          <a:lstStyle/>
          <a:p>
            <a:pPr marL="0" indent="0" algn="l">
              <a:lnSpc>
                <a:spcPct val="100000"/>
              </a:lnSpc>
              <a:buNone/>
            </a:pPr>
            <a:r>
              <a:rPr lang="en-GB" sz="3600" b="1" dirty="0">
                <a:solidFill>
                  <a:schemeClr val="bg1">
                    <a:lumMod val="85000"/>
                  </a:schemeClr>
                </a:solidFill>
                <a:latin typeface="CMG Sans SemiBold" pitchFamily="2" charset="77"/>
              </a:rPr>
              <a:t>Beware</a:t>
            </a:r>
          </a:p>
          <a:p>
            <a:pPr marL="0" indent="0" algn="l">
              <a:lnSpc>
                <a:spcPct val="100000"/>
              </a:lnSpc>
              <a:buNone/>
            </a:pPr>
            <a:r>
              <a:rPr lang="en-GB" sz="3600" b="1" dirty="0">
                <a:solidFill>
                  <a:schemeClr val="bg2">
                    <a:lumMod val="90000"/>
                  </a:schemeClr>
                </a:solidFill>
                <a:latin typeface="CMG Sans SemiBold" pitchFamily="2" charset="77"/>
              </a:rPr>
              <a:t>Attentive</a:t>
            </a:r>
          </a:p>
          <a:p>
            <a:pPr marL="0" indent="0" algn="l">
              <a:lnSpc>
                <a:spcPct val="100000"/>
              </a:lnSpc>
              <a:buNone/>
            </a:pPr>
            <a:endParaRPr lang="en-GB" sz="3600" b="1" dirty="0">
              <a:solidFill>
                <a:schemeClr val="bg2">
                  <a:lumMod val="90000"/>
                </a:schemeClr>
              </a:solidFill>
              <a:latin typeface="CMG Sans SemiBold" pitchFamily="2" charset="77"/>
            </a:endParaRPr>
          </a:p>
          <a:p>
            <a:pPr marL="0" indent="0" algn="l">
              <a:lnSpc>
                <a:spcPct val="100000"/>
              </a:lnSpc>
              <a:buNone/>
            </a:pPr>
            <a:r>
              <a:rPr lang="en-GB" sz="3600" b="1" dirty="0">
                <a:solidFill>
                  <a:srgbClr val="FFFF00"/>
                </a:solidFill>
                <a:latin typeface="CMG Sans SemiBold" pitchFamily="2" charset="77"/>
              </a:rPr>
              <a:t>Devoted</a:t>
            </a:r>
          </a:p>
          <a:p>
            <a:pPr marL="0" indent="0" algn="l">
              <a:lnSpc>
                <a:spcPct val="100000"/>
              </a:lnSpc>
              <a:buNone/>
            </a:pPr>
            <a:endParaRPr lang="en-GB" sz="3600" b="1" dirty="0">
              <a:solidFill>
                <a:schemeClr val="bg2">
                  <a:lumMod val="90000"/>
                </a:schemeClr>
              </a:solidFill>
              <a:latin typeface="CMG Sans SemiBold" pitchFamily="2" charset="77"/>
            </a:endParaRPr>
          </a:p>
          <a:p>
            <a:pPr marL="0" indent="0" algn="l">
              <a:lnSpc>
                <a:spcPct val="100000"/>
              </a:lnSpc>
              <a:buNone/>
            </a:pPr>
            <a:endParaRPr lang="en-GB" sz="3600" b="1" dirty="0">
              <a:solidFill>
                <a:schemeClr val="bg2">
                  <a:lumMod val="90000"/>
                </a:schemeClr>
              </a:solidFill>
              <a:latin typeface="CMG Sans SemiBold" pitchFamily="2" charset="77"/>
            </a:endParaRPr>
          </a:p>
        </p:txBody>
      </p:sp>
    </p:spTree>
    <p:extLst>
      <p:ext uri="{BB962C8B-B14F-4D97-AF65-F5344CB8AC3E}">
        <p14:creationId xmlns:p14="http://schemas.microsoft.com/office/powerpoint/2010/main" val="371921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6139226"/>
          </a:xfrm>
        </p:spPr>
        <p:txBody>
          <a:bodyPr>
            <a:noAutofit/>
          </a:bodyPr>
          <a:lstStyle/>
          <a:p>
            <a:pPr marL="0" indent="0" algn="l">
              <a:lnSpc>
                <a:spcPct val="100000"/>
              </a:lnSpc>
              <a:buNone/>
            </a:pPr>
            <a:r>
              <a:rPr lang="en-GB" sz="3600" b="1" dirty="0">
                <a:solidFill>
                  <a:srgbClr val="FFFF00"/>
                </a:solidFill>
                <a:latin typeface="CMG Sans SemiBold" pitchFamily="2" charset="77"/>
              </a:rPr>
              <a:t>Remember the Lord</a:t>
            </a:r>
          </a:p>
          <a:p>
            <a:pPr marL="0" indent="0" algn="l">
              <a:lnSpc>
                <a:spcPct val="100000"/>
              </a:lnSpc>
              <a:buNone/>
            </a:pPr>
            <a:endParaRPr lang="en-GB" sz="3600" b="1" dirty="0">
              <a:solidFill>
                <a:srgbClr val="FFFF00"/>
              </a:solidFill>
              <a:latin typeface="CMG Sans SemiBold" pitchFamily="2" charset="77"/>
            </a:endParaRPr>
          </a:p>
          <a:p>
            <a:pPr marL="0" indent="0" algn="just">
              <a:lnSpc>
                <a:spcPct val="100000"/>
              </a:lnSpc>
              <a:buNone/>
            </a:pPr>
            <a:r>
              <a:rPr lang="en-GB" sz="3200" b="1" dirty="0">
                <a:solidFill>
                  <a:schemeClr val="bg1"/>
                </a:solidFill>
                <a:latin typeface="CMG Sans SemiBold" pitchFamily="2" charset="77"/>
              </a:rPr>
              <a:t>Therefore, since we are surrounded by so great a cloud of witnesses, let us also lay aside every weight, and sin which clings so closely, and let us run with endurance the race that is set before us, </a:t>
            </a:r>
            <a:r>
              <a:rPr lang="en-GB" sz="3200" b="1" dirty="0">
                <a:solidFill>
                  <a:srgbClr val="FFFF00"/>
                </a:solidFill>
                <a:latin typeface="CMG Sans SemiBold" pitchFamily="2" charset="77"/>
              </a:rPr>
              <a:t>looking to Jesus</a:t>
            </a:r>
            <a:r>
              <a:rPr lang="en-GB" sz="3200" b="1" dirty="0">
                <a:solidFill>
                  <a:schemeClr val="bg1"/>
                </a:solidFill>
                <a:latin typeface="CMG Sans SemiBold" pitchFamily="2" charset="77"/>
              </a:rPr>
              <a:t>, the founder and perfecter of our faith, who for the joy that was set before him endured the cross, despising the shame, and is seated at the right hand of the throne of God.</a:t>
            </a:r>
          </a:p>
          <a:p>
            <a:pPr marL="0" indent="0" algn="just">
              <a:lnSpc>
                <a:spcPct val="100000"/>
              </a:lnSpc>
              <a:buNone/>
            </a:pPr>
            <a:r>
              <a:rPr lang="en-GB" sz="2000" b="1" dirty="0">
                <a:solidFill>
                  <a:schemeClr val="bg1"/>
                </a:solidFill>
                <a:latin typeface="CMG Sans SemiBold" pitchFamily="2" charset="77"/>
              </a:rPr>
              <a:t>Hebrews 12: 1-3</a:t>
            </a:r>
          </a:p>
          <a:p>
            <a:pPr marL="0" indent="0" algn="l">
              <a:lnSpc>
                <a:spcPct val="100000"/>
              </a:lnSpc>
              <a:buNone/>
            </a:pPr>
            <a:endParaRPr lang="en-GB" sz="3600" b="1" dirty="0">
              <a:solidFill>
                <a:srgbClr val="FFFF00"/>
              </a:solidFill>
              <a:latin typeface="CMG Sans SemiBold" pitchFamily="2" charset="77"/>
            </a:endParaRPr>
          </a:p>
          <a:p>
            <a:pPr marL="0" indent="0" algn="l">
              <a:lnSpc>
                <a:spcPct val="100000"/>
              </a:lnSpc>
              <a:buNone/>
            </a:pPr>
            <a:endParaRPr lang="en-GB" sz="3600" b="1" dirty="0">
              <a:solidFill>
                <a:schemeClr val="bg2">
                  <a:lumMod val="90000"/>
                </a:schemeClr>
              </a:solidFill>
              <a:latin typeface="CMG Sans SemiBold" pitchFamily="2" charset="77"/>
            </a:endParaRPr>
          </a:p>
          <a:p>
            <a:pPr marL="0" indent="0" algn="l">
              <a:lnSpc>
                <a:spcPct val="100000"/>
              </a:lnSpc>
              <a:buNone/>
            </a:pPr>
            <a:endParaRPr lang="en-GB" sz="3600" b="1" dirty="0">
              <a:solidFill>
                <a:schemeClr val="bg2">
                  <a:lumMod val="90000"/>
                </a:schemeClr>
              </a:solidFill>
              <a:latin typeface="CMG Sans SemiBold" pitchFamily="2" charset="77"/>
            </a:endParaRPr>
          </a:p>
        </p:txBody>
      </p:sp>
    </p:spTree>
    <p:extLst>
      <p:ext uri="{BB962C8B-B14F-4D97-AF65-F5344CB8AC3E}">
        <p14:creationId xmlns:p14="http://schemas.microsoft.com/office/powerpoint/2010/main" val="159916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61507" y="372140"/>
            <a:ext cx="11472530" cy="6039293"/>
          </a:xfrm>
        </p:spPr>
        <p:txBody>
          <a:bodyPr>
            <a:noAutofit/>
          </a:bodyPr>
          <a:lstStyle/>
          <a:p>
            <a:pPr marL="0" indent="0">
              <a:lnSpc>
                <a:spcPct val="100000"/>
              </a:lnSpc>
              <a:buNone/>
            </a:pPr>
            <a:r>
              <a:rPr lang="en-GB" sz="3200" b="1" kern="100" baseline="30000" dirty="0">
                <a:solidFill>
                  <a:schemeClr val="bg1"/>
                </a:solidFill>
                <a:latin typeface="CMG Sans SemiBold" pitchFamily="2" charset="77"/>
                <a:ea typeface="Calibri" panose="020F0502020204030204" pitchFamily="34" charset="0"/>
                <a:cs typeface="Times New Roman" panose="02020603050405020304" pitchFamily="18" charset="0"/>
              </a:rPr>
              <a:t>27</a:t>
            </a: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 “</a:t>
            </a:r>
            <a:r>
              <a:rPr lang="en-GB" sz="3200" b="1" kern="100" dirty="0">
                <a:solidFill>
                  <a:schemeClr val="bg1"/>
                </a:solidFill>
                <a:latin typeface="CMG Sans SemiBold" pitchFamily="2" charset="77"/>
                <a:ea typeface="Calibri" panose="020F0502020204030204" pitchFamily="34" charset="0"/>
                <a:cs typeface="Times New Roman" panose="02020603050405020304" pitchFamily="18" charset="0"/>
              </a:rPr>
              <a:t>N</a:t>
            </a: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ow is my soul troubled. And what shall I say? “Father, save me from this hour”? But for this purpose, I have come to this hour. </a:t>
            </a:r>
            <a:r>
              <a:rPr lang="en-GB" sz="3200" b="1" kern="100" baseline="30000" dirty="0">
                <a:solidFill>
                  <a:schemeClr val="bg1"/>
                </a:solidFill>
                <a:latin typeface="CMG Sans SemiBold" pitchFamily="2" charset="77"/>
                <a:ea typeface="Calibri" panose="020F0502020204030204" pitchFamily="34" charset="0"/>
                <a:cs typeface="Times New Roman" panose="02020603050405020304" pitchFamily="18" charset="0"/>
              </a:rPr>
              <a:t>28 </a:t>
            </a: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Father</a:t>
            </a:r>
            <a:r>
              <a:rPr lang="en-GB" sz="3200" b="1" kern="100" dirty="0">
                <a:solidFill>
                  <a:schemeClr val="bg1"/>
                </a:solidFill>
                <a:latin typeface="CMG Sans SemiBold" pitchFamily="2" charset="77"/>
                <a:ea typeface="Calibri" panose="020F0502020204030204" pitchFamily="34" charset="0"/>
                <a:cs typeface="Times New Roman" panose="02020603050405020304" pitchFamily="18" charset="0"/>
              </a:rPr>
              <a:t>, glorify your name.”</a:t>
            </a:r>
          </a:p>
          <a:p>
            <a:pPr marL="0" indent="0">
              <a:lnSpc>
                <a:spcPct val="100000"/>
              </a:lnSpc>
              <a:buNone/>
            </a:pPr>
            <a:endPar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endParaRPr>
          </a:p>
          <a:p>
            <a:pPr marL="0" indent="0">
              <a:lnSpc>
                <a:spcPct val="100000"/>
              </a:lnSpc>
              <a:buNone/>
            </a:pPr>
            <a:r>
              <a:rPr lang="en-GB" sz="20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John 12:27-28 ESV</a:t>
            </a:r>
          </a:p>
          <a:p>
            <a:pPr marL="0" indent="0">
              <a:lnSpc>
                <a:spcPct val="100000"/>
              </a:lnSpc>
              <a:buNone/>
            </a:pPr>
            <a:endParaRPr lang="en-GB" sz="2000" b="1" kern="100" dirty="0">
              <a:solidFill>
                <a:schemeClr val="bg1"/>
              </a:solidFill>
              <a:latin typeface="CMG Sans SemiBold" pitchFamily="2" charset="77"/>
              <a:cs typeface="Times New Roman" panose="02020603050405020304" pitchFamily="18" charset="0"/>
            </a:endParaRPr>
          </a:p>
        </p:txBody>
      </p:sp>
    </p:spTree>
    <p:extLst>
      <p:ext uri="{BB962C8B-B14F-4D97-AF65-F5344CB8AC3E}">
        <p14:creationId xmlns:p14="http://schemas.microsoft.com/office/powerpoint/2010/main" val="3879497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45F378CE-46AD-5049-1783-6928BADC9CC3}"/>
              </a:ext>
            </a:extLst>
          </p:cNvPr>
          <p:cNvPicPr>
            <a:picLocks noChangeAspect="1"/>
          </p:cNvPicPr>
          <p:nvPr/>
        </p:nvPicPr>
        <p:blipFill>
          <a:blip r:embed="rId3"/>
          <a:stretch>
            <a:fillRect/>
          </a:stretch>
        </p:blipFill>
        <p:spPr>
          <a:xfrm>
            <a:off x="0" y="-1"/>
            <a:ext cx="12224000" cy="6876000"/>
          </a:xfrm>
          <a:prstGeom prst="rect">
            <a:avLst/>
          </a:prstGeom>
        </p:spPr>
      </p:pic>
      <p:sp>
        <p:nvSpPr>
          <p:cNvPr id="3" name="TextBox 2">
            <a:extLst>
              <a:ext uri="{FF2B5EF4-FFF2-40B4-BE49-F238E27FC236}">
                <a16:creationId xmlns:a16="http://schemas.microsoft.com/office/drawing/2014/main" id="{69E247B2-2EF0-334C-CD98-DCBA88BC48BE}"/>
              </a:ext>
            </a:extLst>
          </p:cNvPr>
          <p:cNvSpPr txBox="1"/>
          <p:nvPr/>
        </p:nvSpPr>
        <p:spPr>
          <a:xfrm>
            <a:off x="3394200" y="6044466"/>
            <a:ext cx="5435600" cy="584775"/>
          </a:xfrm>
          <a:prstGeom prst="rect">
            <a:avLst/>
          </a:prstGeom>
          <a:solidFill>
            <a:srgbClr val="212528"/>
          </a:solidFill>
        </p:spPr>
        <p:txBody>
          <a:bodyPr wrap="square" rtlCol="0">
            <a:spAutoFit/>
          </a:bodyPr>
          <a:lstStyle/>
          <a:p>
            <a:pPr algn="ctr"/>
            <a:r>
              <a:rPr lang="en-US" sz="3200" dirty="0">
                <a:solidFill>
                  <a:schemeClr val="bg1"/>
                </a:solidFill>
                <a:latin typeface="Aptos ExtraBold" panose="020B0604020202020204" pitchFamily="34" charset="0"/>
              </a:rPr>
              <a:t>REMEMBER THE LORD</a:t>
            </a:r>
          </a:p>
        </p:txBody>
      </p:sp>
    </p:spTree>
    <p:extLst>
      <p:ext uri="{BB962C8B-B14F-4D97-AF65-F5344CB8AC3E}">
        <p14:creationId xmlns:p14="http://schemas.microsoft.com/office/powerpoint/2010/main" val="162400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45F378CE-46AD-5049-1783-6928BADC9CC3}"/>
              </a:ext>
            </a:extLst>
          </p:cNvPr>
          <p:cNvPicPr>
            <a:picLocks noChangeAspect="1"/>
          </p:cNvPicPr>
          <p:nvPr/>
        </p:nvPicPr>
        <p:blipFill>
          <a:blip r:embed="rId3"/>
          <a:stretch>
            <a:fillRect/>
          </a:stretch>
        </p:blipFill>
        <p:spPr>
          <a:xfrm>
            <a:off x="0" y="-1"/>
            <a:ext cx="12224000" cy="6876000"/>
          </a:xfrm>
          <a:prstGeom prst="rect">
            <a:avLst/>
          </a:prstGeom>
        </p:spPr>
      </p:pic>
      <p:sp>
        <p:nvSpPr>
          <p:cNvPr id="3" name="TextBox 2">
            <a:extLst>
              <a:ext uri="{FF2B5EF4-FFF2-40B4-BE49-F238E27FC236}">
                <a16:creationId xmlns:a16="http://schemas.microsoft.com/office/drawing/2014/main" id="{69E247B2-2EF0-334C-CD98-DCBA88BC48BE}"/>
              </a:ext>
            </a:extLst>
          </p:cNvPr>
          <p:cNvSpPr txBox="1"/>
          <p:nvPr/>
        </p:nvSpPr>
        <p:spPr>
          <a:xfrm>
            <a:off x="3394200" y="6044466"/>
            <a:ext cx="5435600" cy="584775"/>
          </a:xfrm>
          <a:prstGeom prst="rect">
            <a:avLst/>
          </a:prstGeom>
          <a:solidFill>
            <a:srgbClr val="212528"/>
          </a:solidFill>
        </p:spPr>
        <p:txBody>
          <a:bodyPr wrap="square" rtlCol="0">
            <a:spAutoFit/>
          </a:bodyPr>
          <a:lstStyle/>
          <a:p>
            <a:pPr algn="ctr"/>
            <a:r>
              <a:rPr lang="en-US" sz="3200" dirty="0">
                <a:solidFill>
                  <a:schemeClr val="bg1"/>
                </a:solidFill>
                <a:latin typeface="Aptos ExtraBold" panose="020B0604020202020204" pitchFamily="34" charset="0"/>
              </a:rPr>
              <a:t>COMMUNION</a:t>
            </a:r>
          </a:p>
        </p:txBody>
      </p:sp>
    </p:spTree>
    <p:extLst>
      <p:ext uri="{BB962C8B-B14F-4D97-AF65-F5344CB8AC3E}">
        <p14:creationId xmlns:p14="http://schemas.microsoft.com/office/powerpoint/2010/main" val="232214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61507" y="372140"/>
            <a:ext cx="11472530" cy="6039293"/>
          </a:xfrm>
        </p:spPr>
        <p:txBody>
          <a:bodyPr>
            <a:noAutofit/>
          </a:bodyPr>
          <a:lstStyle/>
          <a:p>
            <a:pPr marL="0" indent="0" algn="just">
              <a:lnSpc>
                <a:spcPct val="100000"/>
              </a:lnSpc>
              <a:buNone/>
            </a:pPr>
            <a:r>
              <a:rPr lang="en-GB" sz="3200" b="1" baseline="30000" dirty="0">
                <a:solidFill>
                  <a:schemeClr val="bg1"/>
                </a:solidFill>
                <a:latin typeface="CMG Sans SemiBold" pitchFamily="2" charset="77"/>
                <a:ea typeface="Times New Roman" panose="02020603050405020304" pitchFamily="18" charset="0"/>
              </a:rPr>
              <a:t>22</a:t>
            </a:r>
            <a:r>
              <a:rPr lang="en-GB" sz="3200" b="1" baseline="30000" dirty="0">
                <a:solidFill>
                  <a:schemeClr val="bg1"/>
                </a:solidFill>
                <a:effectLst/>
                <a:latin typeface="CMG Sans SemiBold" pitchFamily="2" charset="77"/>
                <a:ea typeface="Times New Roman" panose="02020603050405020304" pitchFamily="18" charset="0"/>
              </a:rPr>
              <a:t> </a:t>
            </a:r>
            <a:r>
              <a:rPr lang="en-GB" sz="3200" b="1" dirty="0">
                <a:solidFill>
                  <a:schemeClr val="bg1"/>
                </a:solidFill>
                <a:effectLst/>
                <a:latin typeface="CMG Sans SemiBold" pitchFamily="2" charset="77"/>
                <a:ea typeface="Times New Roman" panose="02020603050405020304" pitchFamily="18" charset="0"/>
              </a:rPr>
              <a:t>Then the men of Israel said to Gideon, “Rule over us, you and your son and your grandson also, for you have saved us from the hand of Midian.” </a:t>
            </a:r>
            <a:r>
              <a:rPr lang="en-GB" sz="3200" b="1" baseline="30000" dirty="0">
                <a:solidFill>
                  <a:schemeClr val="bg1"/>
                </a:solidFill>
                <a:latin typeface="CMG Sans SemiBold" pitchFamily="2" charset="77"/>
                <a:ea typeface="Times New Roman" panose="02020603050405020304" pitchFamily="18" charset="0"/>
              </a:rPr>
              <a:t>23</a:t>
            </a:r>
            <a:r>
              <a:rPr lang="en-GB" sz="3200" b="1" baseline="30000" dirty="0">
                <a:solidFill>
                  <a:schemeClr val="bg1"/>
                </a:solidFill>
                <a:effectLst/>
                <a:latin typeface="CMG Sans SemiBold" pitchFamily="2" charset="77"/>
                <a:ea typeface="Times New Roman" panose="02020603050405020304" pitchFamily="18" charset="0"/>
              </a:rPr>
              <a:t> </a:t>
            </a:r>
            <a:r>
              <a:rPr lang="en-GB" sz="3200" b="1" dirty="0">
                <a:solidFill>
                  <a:schemeClr val="bg1"/>
                </a:solidFill>
                <a:effectLst/>
                <a:latin typeface="CMG Sans SemiBold" pitchFamily="2" charset="77"/>
                <a:ea typeface="Times New Roman" panose="02020603050405020304" pitchFamily="18" charset="0"/>
              </a:rPr>
              <a:t>Gideon said to them, “I will not rule over you, and my son will not rule over you: “the Lord will rule over you.” </a:t>
            </a:r>
            <a:r>
              <a:rPr lang="en-GB" sz="3200" b="1" baseline="30000" dirty="0">
                <a:solidFill>
                  <a:schemeClr val="bg1"/>
                </a:solidFill>
                <a:latin typeface="CMG Sans SemiBold" pitchFamily="2" charset="77"/>
                <a:ea typeface="Times New Roman" panose="02020603050405020304" pitchFamily="18" charset="0"/>
              </a:rPr>
              <a:t>24 </a:t>
            </a:r>
            <a:r>
              <a:rPr lang="en-GB" sz="3200" b="1" dirty="0">
                <a:solidFill>
                  <a:schemeClr val="bg1"/>
                </a:solidFill>
                <a:effectLst/>
                <a:latin typeface="CMG Sans SemiBold" pitchFamily="2" charset="77"/>
                <a:ea typeface="Times New Roman" panose="02020603050405020304" pitchFamily="18" charset="0"/>
              </a:rPr>
              <a:t>And Gideon said to them, “Let me make a request of you: every one of you give me the earrings from his spoil.” (For they had golden earrings, because they were Ishmaelites.) </a:t>
            </a:r>
            <a:r>
              <a:rPr lang="en-GB" sz="3200" b="1" baseline="30000" dirty="0">
                <a:solidFill>
                  <a:schemeClr val="bg1"/>
                </a:solidFill>
                <a:latin typeface="CMG Sans SemiBold" pitchFamily="2" charset="77"/>
                <a:ea typeface="Times New Roman" panose="02020603050405020304" pitchFamily="18" charset="0"/>
              </a:rPr>
              <a:t>25 </a:t>
            </a:r>
            <a:r>
              <a:rPr lang="en-GB" sz="3200" b="1" dirty="0">
                <a:solidFill>
                  <a:schemeClr val="bg1"/>
                </a:solidFill>
                <a:effectLst/>
                <a:latin typeface="CMG Sans SemiBold" pitchFamily="2" charset="77"/>
                <a:ea typeface="Times New Roman" panose="02020603050405020304" pitchFamily="18" charset="0"/>
              </a:rPr>
              <a:t>And they answered, “We will willingly give them”. </a:t>
            </a:r>
            <a:r>
              <a:rPr lang="en-GB" sz="3200" b="1" baseline="30000" dirty="0">
                <a:solidFill>
                  <a:schemeClr val="bg1"/>
                </a:solidFill>
                <a:latin typeface="CMG Sans SemiBold" pitchFamily="2" charset="77"/>
                <a:ea typeface="Times New Roman" panose="02020603050405020304" pitchFamily="18" charset="0"/>
              </a:rPr>
              <a:t>26</a:t>
            </a:r>
            <a:r>
              <a:rPr lang="en-GB" sz="3200" b="1" dirty="0">
                <a:solidFill>
                  <a:schemeClr val="bg1"/>
                </a:solidFill>
                <a:effectLst/>
                <a:latin typeface="CMG Sans SemiBold" pitchFamily="2" charset="77"/>
                <a:ea typeface="Times New Roman" panose="02020603050405020304" pitchFamily="18" charset="0"/>
              </a:rPr>
              <a:t>And the weight of the golden earrings that he requested was 1,700 shekels of gold, besides the crescent ornaments and the pendants and the purple garments worn by the kings of Midian, and besides the collars that were around the necks of their camels. </a:t>
            </a:r>
          </a:p>
          <a:p>
            <a:pPr marL="0" indent="0">
              <a:lnSpc>
                <a:spcPct val="100000"/>
              </a:lnSpc>
              <a:buNone/>
            </a:pPr>
            <a:r>
              <a:rPr lang="en-GB" sz="2000" b="1" dirty="0">
                <a:solidFill>
                  <a:schemeClr val="bg1"/>
                </a:solidFill>
                <a:effectLst/>
                <a:latin typeface="CMG Sans SemiBold" pitchFamily="2" charset="77"/>
                <a:ea typeface="Times New Roman" panose="02020603050405020304" pitchFamily="18" charset="0"/>
              </a:rPr>
              <a:t>Judges 8v22-26 ESV</a:t>
            </a:r>
            <a:endParaRPr lang="en-GB" sz="2000" b="1" dirty="0">
              <a:solidFill>
                <a:schemeClr val="bg1"/>
              </a:solidFill>
              <a:effectLst/>
              <a:latin typeface="CMG Sans SemiBold" pitchFamily="2" charset="77"/>
            </a:endParaRPr>
          </a:p>
        </p:txBody>
      </p:sp>
    </p:spTree>
    <p:extLst>
      <p:ext uri="{BB962C8B-B14F-4D97-AF65-F5344CB8AC3E}">
        <p14:creationId xmlns:p14="http://schemas.microsoft.com/office/powerpoint/2010/main" val="320009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61507" y="372140"/>
            <a:ext cx="11472530" cy="6039293"/>
          </a:xfrm>
        </p:spPr>
        <p:txBody>
          <a:bodyPr>
            <a:noAutofit/>
          </a:bodyPr>
          <a:lstStyle/>
          <a:p>
            <a:pPr marL="0" indent="0" algn="just">
              <a:lnSpc>
                <a:spcPct val="100000"/>
              </a:lnSpc>
              <a:buNone/>
            </a:pPr>
            <a:r>
              <a:rPr lang="en-GB" sz="3200" b="1" baseline="30000" dirty="0">
                <a:solidFill>
                  <a:schemeClr val="bg1"/>
                </a:solidFill>
                <a:latin typeface="CMG Sans SemiBold" pitchFamily="2" charset="77"/>
                <a:ea typeface="Times New Roman" panose="02020603050405020304" pitchFamily="18" charset="0"/>
              </a:rPr>
              <a:t>27</a:t>
            </a:r>
            <a:r>
              <a:rPr lang="en-GB" sz="3200" b="1" baseline="30000" dirty="0">
                <a:solidFill>
                  <a:schemeClr val="bg1"/>
                </a:solidFill>
                <a:effectLst/>
                <a:latin typeface="CMG Sans SemiBold" pitchFamily="2" charset="77"/>
                <a:ea typeface="Times New Roman" panose="02020603050405020304" pitchFamily="18" charset="0"/>
              </a:rPr>
              <a:t> </a:t>
            </a:r>
            <a:r>
              <a:rPr lang="en-GB" sz="3200" b="1" dirty="0">
                <a:solidFill>
                  <a:schemeClr val="bg1"/>
                </a:solidFill>
                <a:effectLst/>
                <a:latin typeface="CMG Sans SemiBold" pitchFamily="2" charset="77"/>
                <a:ea typeface="Times New Roman" panose="02020603050405020304" pitchFamily="18" charset="0"/>
              </a:rPr>
              <a:t>And Gideon made an ephod of it and put it in his city, in Ophrah. And all Israel whored after it there, and it became a snare to Gideon and to his family. </a:t>
            </a:r>
            <a:r>
              <a:rPr lang="en-GB" sz="3200" b="1" baseline="30000" dirty="0">
                <a:solidFill>
                  <a:schemeClr val="bg1"/>
                </a:solidFill>
                <a:latin typeface="CMG Sans SemiBold" pitchFamily="2" charset="77"/>
                <a:ea typeface="Times New Roman" panose="02020603050405020304" pitchFamily="18" charset="0"/>
              </a:rPr>
              <a:t>28</a:t>
            </a:r>
            <a:r>
              <a:rPr lang="en-GB" sz="3200" b="1" baseline="30000" dirty="0">
                <a:solidFill>
                  <a:schemeClr val="bg1"/>
                </a:solidFill>
                <a:effectLst/>
                <a:latin typeface="CMG Sans SemiBold" pitchFamily="2" charset="77"/>
                <a:ea typeface="Times New Roman" panose="02020603050405020304" pitchFamily="18" charset="0"/>
              </a:rPr>
              <a:t> </a:t>
            </a:r>
            <a:r>
              <a:rPr lang="en-GB" sz="3200" b="1" dirty="0">
                <a:solidFill>
                  <a:schemeClr val="bg1"/>
                </a:solidFill>
                <a:effectLst/>
                <a:latin typeface="CMG Sans SemiBold" pitchFamily="2" charset="77"/>
                <a:ea typeface="Times New Roman" panose="02020603050405020304" pitchFamily="18" charset="0"/>
              </a:rPr>
              <a:t>So Midian was subdued before the people of Israel, and they raised their heads no more. And the land had rest forty years in the days of Gideon.</a:t>
            </a:r>
          </a:p>
          <a:p>
            <a:pPr marL="0" indent="0" algn="just">
              <a:lnSpc>
                <a:spcPct val="100000"/>
              </a:lnSpc>
              <a:buNone/>
            </a:pPr>
            <a:r>
              <a:rPr lang="en-GB" sz="3200" b="1" baseline="30000" dirty="0">
                <a:solidFill>
                  <a:schemeClr val="bg1"/>
                </a:solidFill>
                <a:latin typeface="CMG Sans SemiBold" pitchFamily="2" charset="77"/>
                <a:ea typeface="Times New Roman" panose="02020603050405020304" pitchFamily="18" charset="0"/>
              </a:rPr>
              <a:t>29 </a:t>
            </a:r>
            <a:r>
              <a:rPr lang="en-GB" sz="3200" b="1" dirty="0">
                <a:solidFill>
                  <a:schemeClr val="bg1"/>
                </a:solidFill>
                <a:effectLst/>
                <a:latin typeface="CMG Sans SemiBold" pitchFamily="2" charset="77"/>
                <a:ea typeface="Times New Roman" panose="02020603050405020304" pitchFamily="18" charset="0"/>
              </a:rPr>
              <a:t>Jerubbaal the son of Joash went and lived in his own house. </a:t>
            </a:r>
            <a:r>
              <a:rPr lang="en-GB" sz="3200" b="1" baseline="30000" dirty="0">
                <a:solidFill>
                  <a:schemeClr val="bg1"/>
                </a:solidFill>
                <a:effectLst/>
                <a:latin typeface="CMG Sans SemiBold" pitchFamily="2" charset="77"/>
                <a:ea typeface="Times New Roman" panose="02020603050405020304" pitchFamily="18" charset="0"/>
              </a:rPr>
              <a:t>30</a:t>
            </a:r>
            <a:r>
              <a:rPr lang="en-GB" sz="3200" b="1" baseline="30000" dirty="0">
                <a:solidFill>
                  <a:schemeClr val="bg1"/>
                </a:solidFill>
                <a:latin typeface="CMG Sans SemiBold" pitchFamily="2" charset="77"/>
                <a:ea typeface="Times New Roman" panose="02020603050405020304" pitchFamily="18" charset="0"/>
              </a:rPr>
              <a:t> </a:t>
            </a:r>
            <a:r>
              <a:rPr lang="en-GB" sz="3200" b="1" dirty="0">
                <a:solidFill>
                  <a:schemeClr val="bg1"/>
                </a:solidFill>
                <a:effectLst/>
                <a:latin typeface="CMG Sans SemiBold" pitchFamily="2" charset="77"/>
                <a:ea typeface="Times New Roman" panose="02020603050405020304" pitchFamily="18" charset="0"/>
              </a:rPr>
              <a:t>Now Gideon had seventy sons, his own offspring, for he had many wives. </a:t>
            </a:r>
            <a:r>
              <a:rPr lang="en-GB" sz="3200" b="1" baseline="30000" dirty="0">
                <a:solidFill>
                  <a:schemeClr val="bg1"/>
                </a:solidFill>
                <a:effectLst/>
                <a:latin typeface="CMG Sans SemiBold" pitchFamily="2" charset="77"/>
                <a:ea typeface="Times New Roman" panose="02020603050405020304" pitchFamily="18" charset="0"/>
              </a:rPr>
              <a:t>31</a:t>
            </a:r>
            <a:r>
              <a:rPr lang="en-GB" sz="3200" b="1" dirty="0">
                <a:solidFill>
                  <a:schemeClr val="bg1"/>
                </a:solidFill>
                <a:effectLst/>
                <a:latin typeface="CMG Sans SemiBold" pitchFamily="2" charset="77"/>
                <a:ea typeface="Times New Roman" panose="02020603050405020304" pitchFamily="18" charset="0"/>
              </a:rPr>
              <a:t>And his concubine who was in Shechem also bore him a son, and he called his </a:t>
            </a:r>
            <a:r>
              <a:rPr lang="en-GB" sz="3200" b="1" dirty="0">
                <a:solidFill>
                  <a:schemeClr val="bg1"/>
                </a:solidFill>
                <a:latin typeface="CMG Sans SemiBold" pitchFamily="2" charset="77"/>
                <a:ea typeface="Times New Roman" panose="02020603050405020304" pitchFamily="18" charset="0"/>
              </a:rPr>
              <a:t>name Abimelech.</a:t>
            </a:r>
            <a:r>
              <a:rPr lang="en-GB" sz="3200" b="1" baseline="30000" dirty="0">
                <a:solidFill>
                  <a:schemeClr val="bg1"/>
                </a:solidFill>
                <a:effectLst/>
                <a:latin typeface="CMG Sans SemiBold" pitchFamily="2" charset="77"/>
                <a:ea typeface="Times New Roman" panose="02020603050405020304" pitchFamily="18" charset="0"/>
              </a:rPr>
              <a:t> 32</a:t>
            </a:r>
            <a:r>
              <a:rPr lang="en-GB" sz="3200" b="1" dirty="0">
                <a:solidFill>
                  <a:schemeClr val="bg1"/>
                </a:solidFill>
                <a:latin typeface="CMG Sans SemiBold" pitchFamily="2" charset="77"/>
                <a:ea typeface="Times New Roman" panose="02020603050405020304" pitchFamily="18" charset="0"/>
              </a:rPr>
              <a:t> And Gideon the son of Joash died in a good old age and was buried in the tomb of Joash his father, at Ophrah of the Abiezrites.</a:t>
            </a:r>
          </a:p>
          <a:p>
            <a:pPr marL="0" indent="0">
              <a:lnSpc>
                <a:spcPct val="100000"/>
              </a:lnSpc>
              <a:buNone/>
            </a:pPr>
            <a:r>
              <a:rPr lang="en-GB" sz="2000" b="1" dirty="0">
                <a:solidFill>
                  <a:schemeClr val="bg1"/>
                </a:solidFill>
                <a:effectLst/>
                <a:latin typeface="CMG Sans SemiBold" pitchFamily="2" charset="77"/>
                <a:ea typeface="Times New Roman" panose="02020603050405020304" pitchFamily="18" charset="0"/>
              </a:rPr>
              <a:t>Judges 8v27-32 ESV</a:t>
            </a:r>
            <a:endParaRPr lang="en-GB" sz="2000" b="1" dirty="0">
              <a:solidFill>
                <a:schemeClr val="bg1"/>
              </a:solidFill>
              <a:effectLst/>
              <a:latin typeface="CMG Sans SemiBold" pitchFamily="2" charset="77"/>
            </a:endParaRPr>
          </a:p>
        </p:txBody>
      </p:sp>
    </p:spTree>
    <p:extLst>
      <p:ext uri="{BB962C8B-B14F-4D97-AF65-F5344CB8AC3E}">
        <p14:creationId xmlns:p14="http://schemas.microsoft.com/office/powerpoint/2010/main" val="304027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61507" y="372140"/>
            <a:ext cx="11472530" cy="6039293"/>
          </a:xfrm>
        </p:spPr>
        <p:txBody>
          <a:bodyPr>
            <a:noAutofit/>
          </a:bodyPr>
          <a:lstStyle/>
          <a:p>
            <a:pPr marL="0" indent="0" algn="just">
              <a:lnSpc>
                <a:spcPct val="100000"/>
              </a:lnSpc>
              <a:buNone/>
            </a:pPr>
            <a:r>
              <a:rPr lang="en-GB" sz="3200" b="1" baseline="30000" dirty="0">
                <a:solidFill>
                  <a:schemeClr val="bg1"/>
                </a:solidFill>
                <a:effectLst/>
                <a:latin typeface="CMG Sans SemiBold" pitchFamily="2" charset="77"/>
                <a:ea typeface="Times New Roman" panose="02020603050405020304" pitchFamily="18" charset="0"/>
              </a:rPr>
              <a:t>33 </a:t>
            </a:r>
            <a:r>
              <a:rPr lang="en-GB" sz="3200" b="1" u="sng" dirty="0">
                <a:solidFill>
                  <a:srgbClr val="FFFF00"/>
                </a:solidFill>
                <a:effectLst/>
                <a:latin typeface="CMG Sans SemiBold" pitchFamily="2" charset="77"/>
                <a:ea typeface="Times New Roman" panose="02020603050405020304" pitchFamily="18" charset="0"/>
              </a:rPr>
              <a:t>As soon as Gideon died</a:t>
            </a:r>
            <a:r>
              <a:rPr lang="en-GB" sz="3200" b="1" dirty="0">
                <a:solidFill>
                  <a:schemeClr val="bg1"/>
                </a:solidFill>
                <a:effectLst/>
                <a:latin typeface="CMG Sans SemiBold" pitchFamily="2" charset="77"/>
                <a:ea typeface="Times New Roman" panose="02020603050405020304" pitchFamily="18" charset="0"/>
              </a:rPr>
              <a:t>, </a:t>
            </a:r>
            <a:r>
              <a:rPr lang="en-GB" sz="3200" b="1" dirty="0">
                <a:solidFill>
                  <a:srgbClr val="FFFF00"/>
                </a:solidFill>
                <a:effectLst/>
                <a:latin typeface="CMG Sans SemiBold" pitchFamily="2" charset="77"/>
                <a:ea typeface="Times New Roman" panose="02020603050405020304" pitchFamily="18" charset="0"/>
              </a:rPr>
              <a:t>the people of Israel turned again </a:t>
            </a:r>
            <a:r>
              <a:rPr lang="en-GB" sz="3200" b="1" dirty="0">
                <a:solidFill>
                  <a:schemeClr val="bg1"/>
                </a:solidFill>
                <a:effectLst/>
                <a:latin typeface="CMG Sans SemiBold" pitchFamily="2" charset="77"/>
                <a:ea typeface="Times New Roman" panose="02020603050405020304" pitchFamily="18" charset="0"/>
              </a:rPr>
              <a:t>and whored after the Baals and made Baal-berith their god. </a:t>
            </a:r>
            <a:r>
              <a:rPr lang="en-GB" sz="3200" b="1" baseline="30000" dirty="0">
                <a:solidFill>
                  <a:schemeClr val="bg1"/>
                </a:solidFill>
                <a:effectLst/>
                <a:latin typeface="CMG Sans SemiBold" pitchFamily="2" charset="77"/>
                <a:ea typeface="Times New Roman" panose="02020603050405020304" pitchFamily="18" charset="0"/>
              </a:rPr>
              <a:t>34 </a:t>
            </a:r>
            <a:r>
              <a:rPr lang="en-GB" sz="3200" b="1" dirty="0">
                <a:solidFill>
                  <a:srgbClr val="FFFF00"/>
                </a:solidFill>
                <a:effectLst/>
                <a:latin typeface="CMG Sans SemiBold" pitchFamily="2" charset="77"/>
                <a:ea typeface="Times New Roman" panose="02020603050405020304" pitchFamily="18" charset="0"/>
              </a:rPr>
              <a:t>And </a:t>
            </a:r>
            <a:r>
              <a:rPr lang="en-GB" sz="3200" b="1" u="sng" dirty="0">
                <a:solidFill>
                  <a:srgbClr val="FFFF00"/>
                </a:solidFill>
                <a:effectLst/>
                <a:latin typeface="CMG Sans SemiBold" pitchFamily="2" charset="77"/>
                <a:ea typeface="Times New Roman" panose="02020603050405020304" pitchFamily="18" charset="0"/>
              </a:rPr>
              <a:t>the people </a:t>
            </a:r>
            <a:r>
              <a:rPr lang="en-GB" sz="3200" b="1" u="sng" dirty="0">
                <a:solidFill>
                  <a:srgbClr val="FFFF00"/>
                </a:solidFill>
                <a:latin typeface="CMG Sans SemiBold" pitchFamily="2" charset="77"/>
                <a:ea typeface="Times New Roman" panose="02020603050405020304" pitchFamily="18" charset="0"/>
              </a:rPr>
              <a:t>of Israel did not remember the Lord their God</a:t>
            </a:r>
            <a:r>
              <a:rPr lang="en-GB" sz="3200" b="1" dirty="0">
                <a:solidFill>
                  <a:srgbClr val="FFFF00"/>
                </a:solidFill>
                <a:latin typeface="CMG Sans SemiBold" pitchFamily="2" charset="77"/>
                <a:ea typeface="Times New Roman" panose="02020603050405020304" pitchFamily="18" charset="0"/>
              </a:rPr>
              <a:t>, who had delivered them from the hand of all their enemies on every side</a:t>
            </a:r>
            <a:r>
              <a:rPr lang="en-GB" sz="3200" b="1" dirty="0">
                <a:solidFill>
                  <a:schemeClr val="bg1"/>
                </a:solidFill>
                <a:latin typeface="CMG Sans SemiBold" pitchFamily="2" charset="77"/>
                <a:ea typeface="Times New Roman" panose="02020603050405020304" pitchFamily="18" charset="0"/>
              </a:rPr>
              <a:t>, </a:t>
            </a:r>
            <a:r>
              <a:rPr lang="en-GB" sz="3200" b="1" baseline="30000" dirty="0">
                <a:solidFill>
                  <a:schemeClr val="bg1"/>
                </a:solidFill>
                <a:effectLst/>
                <a:latin typeface="CMG Sans SemiBold" pitchFamily="2" charset="77"/>
                <a:ea typeface="Times New Roman" panose="02020603050405020304" pitchFamily="18" charset="0"/>
              </a:rPr>
              <a:t>35 </a:t>
            </a:r>
            <a:r>
              <a:rPr lang="en-GB" sz="3200" b="1" dirty="0">
                <a:solidFill>
                  <a:schemeClr val="bg1"/>
                </a:solidFill>
                <a:latin typeface="CMG Sans SemiBold" pitchFamily="2" charset="77"/>
                <a:ea typeface="Times New Roman" panose="02020603050405020304" pitchFamily="18" charset="0"/>
              </a:rPr>
              <a:t>and they did not show steadfast love to the family </a:t>
            </a:r>
            <a:r>
              <a:rPr lang="en-GB" sz="3200" b="1" dirty="0">
                <a:solidFill>
                  <a:schemeClr val="bg1"/>
                </a:solidFill>
                <a:effectLst/>
                <a:latin typeface="CMG Sans SemiBold" pitchFamily="2" charset="77"/>
                <a:ea typeface="Times New Roman" panose="02020603050405020304" pitchFamily="18" charset="0"/>
              </a:rPr>
              <a:t> of Jerubbaal (that is, Gideon) in return for all the good that he had done to Israel.</a:t>
            </a:r>
          </a:p>
          <a:p>
            <a:pPr marL="0" indent="0">
              <a:lnSpc>
                <a:spcPct val="100000"/>
              </a:lnSpc>
              <a:buNone/>
            </a:pPr>
            <a:endParaRPr lang="en-GB" sz="3200" b="1" dirty="0">
              <a:solidFill>
                <a:schemeClr val="bg1"/>
              </a:solidFill>
              <a:latin typeface="CMG Sans SemiBold" pitchFamily="2" charset="77"/>
              <a:ea typeface="Times New Roman" panose="02020603050405020304" pitchFamily="18" charset="0"/>
            </a:endParaRPr>
          </a:p>
          <a:p>
            <a:pPr marL="0" indent="0">
              <a:lnSpc>
                <a:spcPct val="100000"/>
              </a:lnSpc>
              <a:buNone/>
            </a:pPr>
            <a:r>
              <a:rPr lang="en-GB" sz="2000" b="1" dirty="0">
                <a:solidFill>
                  <a:schemeClr val="bg1"/>
                </a:solidFill>
                <a:effectLst/>
                <a:latin typeface="CMG Sans SemiBold" pitchFamily="2" charset="77"/>
                <a:ea typeface="Times New Roman" panose="02020603050405020304" pitchFamily="18" charset="0"/>
              </a:rPr>
              <a:t>Judges 8v33-35 ESV</a:t>
            </a:r>
            <a:endParaRPr lang="en-GB" sz="2000" b="1" dirty="0">
              <a:solidFill>
                <a:schemeClr val="bg1"/>
              </a:solidFill>
              <a:effectLst/>
              <a:latin typeface="CMG Sans SemiBold" pitchFamily="2" charset="77"/>
            </a:endParaRPr>
          </a:p>
        </p:txBody>
      </p:sp>
    </p:spTree>
    <p:extLst>
      <p:ext uri="{BB962C8B-B14F-4D97-AF65-F5344CB8AC3E}">
        <p14:creationId xmlns:p14="http://schemas.microsoft.com/office/powerpoint/2010/main" val="42697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45F378CE-46AD-5049-1783-6928BADC9CC3}"/>
              </a:ext>
            </a:extLst>
          </p:cNvPr>
          <p:cNvPicPr>
            <a:picLocks noChangeAspect="1"/>
          </p:cNvPicPr>
          <p:nvPr/>
        </p:nvPicPr>
        <p:blipFill>
          <a:blip r:embed="rId3"/>
          <a:stretch>
            <a:fillRect/>
          </a:stretch>
        </p:blipFill>
        <p:spPr>
          <a:xfrm>
            <a:off x="0" y="-1"/>
            <a:ext cx="12224000" cy="6876000"/>
          </a:xfrm>
          <a:prstGeom prst="rect">
            <a:avLst/>
          </a:prstGeom>
        </p:spPr>
      </p:pic>
      <p:sp>
        <p:nvSpPr>
          <p:cNvPr id="3" name="TextBox 2">
            <a:extLst>
              <a:ext uri="{FF2B5EF4-FFF2-40B4-BE49-F238E27FC236}">
                <a16:creationId xmlns:a16="http://schemas.microsoft.com/office/drawing/2014/main" id="{69E247B2-2EF0-334C-CD98-DCBA88BC48BE}"/>
              </a:ext>
            </a:extLst>
          </p:cNvPr>
          <p:cNvSpPr txBox="1"/>
          <p:nvPr/>
        </p:nvSpPr>
        <p:spPr>
          <a:xfrm>
            <a:off x="3394200" y="6044466"/>
            <a:ext cx="5435600" cy="584775"/>
          </a:xfrm>
          <a:prstGeom prst="rect">
            <a:avLst/>
          </a:prstGeom>
          <a:solidFill>
            <a:srgbClr val="212528"/>
          </a:solidFill>
        </p:spPr>
        <p:txBody>
          <a:bodyPr wrap="square" rtlCol="0">
            <a:spAutoFit/>
          </a:bodyPr>
          <a:lstStyle/>
          <a:p>
            <a:pPr algn="ctr"/>
            <a:r>
              <a:rPr lang="en-US" sz="3200" dirty="0">
                <a:solidFill>
                  <a:schemeClr val="bg1"/>
                </a:solidFill>
                <a:latin typeface="Aptos ExtraBold" panose="020B0604020202020204" pitchFamily="34" charset="0"/>
              </a:rPr>
              <a:t>REMEMBER THE LORD</a:t>
            </a:r>
          </a:p>
        </p:txBody>
      </p:sp>
    </p:spTree>
    <p:extLst>
      <p:ext uri="{BB962C8B-B14F-4D97-AF65-F5344CB8AC3E}">
        <p14:creationId xmlns:p14="http://schemas.microsoft.com/office/powerpoint/2010/main" val="339589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5857251"/>
          </a:xfrm>
        </p:spPr>
        <p:txBody>
          <a:bodyPr>
            <a:noAutofit/>
          </a:bodyPr>
          <a:lstStyle/>
          <a:p>
            <a:pPr marL="0" indent="0" algn="just">
              <a:lnSpc>
                <a:spcPct val="100000"/>
              </a:lnSpc>
              <a:buNone/>
            </a:pPr>
            <a:r>
              <a:rPr lang="en-GB" sz="3600" b="1" dirty="0">
                <a:solidFill>
                  <a:srgbClr val="FFFF00"/>
                </a:solidFill>
                <a:latin typeface="CMG Sans SemiBold" pitchFamily="2" charset="77"/>
              </a:rPr>
              <a:t>Beware</a:t>
            </a:r>
          </a:p>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22</a:t>
            </a:r>
            <a:r>
              <a:rPr lang="en-GB" sz="3600" b="1" baseline="30000" dirty="0">
                <a:solidFill>
                  <a:schemeClr val="bg1"/>
                </a:solidFill>
                <a:effectLst/>
                <a:latin typeface="CMG Sans SemiBold" pitchFamily="2" charset="77"/>
                <a:ea typeface="Times New Roman" panose="02020603050405020304" pitchFamily="18" charset="0"/>
              </a:rPr>
              <a:t> </a:t>
            </a:r>
            <a:r>
              <a:rPr lang="en-GB" sz="3600" b="1" dirty="0">
                <a:solidFill>
                  <a:schemeClr val="bg1"/>
                </a:solidFill>
                <a:effectLst/>
                <a:latin typeface="CMG Sans SemiBold" pitchFamily="2" charset="77"/>
                <a:ea typeface="Times New Roman" panose="02020603050405020304" pitchFamily="18" charset="0"/>
              </a:rPr>
              <a:t>Then the men of Israel said to Gideon, “Rule over us, you and your son and your grandson also, for </a:t>
            </a:r>
            <a:r>
              <a:rPr lang="en-GB" sz="3600" b="1" dirty="0">
                <a:solidFill>
                  <a:srgbClr val="FFFF00"/>
                </a:solidFill>
                <a:effectLst/>
                <a:latin typeface="CMG Sans SemiBold" pitchFamily="2" charset="77"/>
                <a:ea typeface="Times New Roman" panose="02020603050405020304" pitchFamily="18" charset="0"/>
              </a:rPr>
              <a:t>you have saved us</a:t>
            </a:r>
            <a:r>
              <a:rPr lang="en-GB" sz="3600" b="1" dirty="0">
                <a:solidFill>
                  <a:schemeClr val="bg1"/>
                </a:solidFill>
                <a:effectLst/>
                <a:latin typeface="CMG Sans SemiBold" pitchFamily="2" charset="77"/>
                <a:ea typeface="Times New Roman" panose="02020603050405020304" pitchFamily="18" charset="0"/>
              </a:rPr>
              <a:t> from the hand of Midian.” </a:t>
            </a:r>
          </a:p>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Judges 8:22 ESV</a:t>
            </a:r>
            <a:endParaRPr lang="en-GB" sz="3600" baseline="30000" dirty="0">
              <a:solidFill>
                <a:schemeClr val="bg1"/>
              </a:solidFill>
              <a:latin typeface="CMG Sans SemiBold" pitchFamily="2" charset="77"/>
              <a:ea typeface="Times New Roman" panose="02020603050405020304" pitchFamily="18" charset="0"/>
            </a:endParaRPr>
          </a:p>
          <a:p>
            <a:pPr marL="0" indent="0" algn="just">
              <a:lnSpc>
                <a:spcPct val="100000"/>
              </a:lnSpc>
              <a:buNone/>
            </a:pPr>
            <a:endParaRPr lang="en-GB" sz="3600" b="1" baseline="30000" dirty="0">
              <a:solidFill>
                <a:schemeClr val="bg1"/>
              </a:solidFill>
              <a:latin typeface="CMG Sans SemiBold" pitchFamily="2" charset="77"/>
              <a:ea typeface="Times New Roman" panose="02020603050405020304" pitchFamily="18" charset="0"/>
            </a:endParaRPr>
          </a:p>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2 </a:t>
            </a:r>
            <a:r>
              <a:rPr lang="en-GB" sz="3600" b="1" dirty="0">
                <a:solidFill>
                  <a:schemeClr val="bg1"/>
                </a:solidFill>
                <a:effectLst/>
                <a:latin typeface="CMG Sans SemiBold" pitchFamily="2" charset="77"/>
                <a:ea typeface="Times New Roman" panose="02020603050405020304" pitchFamily="18" charset="0"/>
              </a:rPr>
              <a:t>“The people with you are too many for me to give the Midianites into their hands, lest Israel boast over me, saying, “</a:t>
            </a:r>
            <a:r>
              <a:rPr lang="en-GB" sz="3600" b="1" dirty="0">
                <a:solidFill>
                  <a:srgbClr val="FFFF00"/>
                </a:solidFill>
                <a:effectLst/>
                <a:latin typeface="CMG Sans SemiBold" pitchFamily="2" charset="77"/>
                <a:ea typeface="Times New Roman" panose="02020603050405020304" pitchFamily="18" charset="0"/>
              </a:rPr>
              <a:t>My own hand has saved me</a:t>
            </a:r>
            <a:r>
              <a:rPr lang="en-GB" sz="3600" b="1" dirty="0">
                <a:solidFill>
                  <a:schemeClr val="bg1"/>
                </a:solidFill>
                <a:effectLst/>
                <a:latin typeface="CMG Sans SemiBold" pitchFamily="2" charset="77"/>
                <a:ea typeface="Times New Roman" panose="02020603050405020304" pitchFamily="18" charset="0"/>
              </a:rPr>
              <a:t>”. </a:t>
            </a:r>
            <a:endParaRPr lang="en-GB" sz="3600" b="1" baseline="30000" dirty="0">
              <a:solidFill>
                <a:schemeClr val="bg1"/>
              </a:solidFill>
              <a:latin typeface="CMG Sans SemiBold" pitchFamily="2" charset="77"/>
              <a:ea typeface="Times New Roman" panose="02020603050405020304" pitchFamily="18" charset="0"/>
            </a:endParaRPr>
          </a:p>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Judges 7:2 ESV</a:t>
            </a:r>
            <a:endParaRPr lang="en-GB" sz="3600" baseline="30000" dirty="0">
              <a:solidFill>
                <a:schemeClr val="bg1"/>
              </a:solidFill>
              <a:latin typeface="CMG Sans SemiBold" pitchFamily="2" charset="77"/>
              <a:ea typeface="Times New Roman" panose="02020603050405020304" pitchFamily="18" charset="0"/>
            </a:endParaRPr>
          </a:p>
          <a:p>
            <a:pPr marL="0" indent="0" algn="l">
              <a:lnSpc>
                <a:spcPct val="100000"/>
              </a:lnSpc>
              <a:buNone/>
            </a:pPr>
            <a:endParaRPr lang="en-GB" sz="3600" b="1" dirty="0">
              <a:solidFill>
                <a:srgbClr val="FFFF00"/>
              </a:solidFill>
              <a:latin typeface="CMG Sans SemiBold" pitchFamily="2" charset="77"/>
            </a:endParaRPr>
          </a:p>
        </p:txBody>
      </p:sp>
    </p:spTree>
    <p:extLst>
      <p:ext uri="{BB962C8B-B14F-4D97-AF65-F5344CB8AC3E}">
        <p14:creationId xmlns:p14="http://schemas.microsoft.com/office/powerpoint/2010/main" val="253130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5857251"/>
          </a:xfrm>
        </p:spPr>
        <p:txBody>
          <a:bodyPr>
            <a:noAutofit/>
          </a:bodyPr>
          <a:lstStyle/>
          <a:p>
            <a:pPr marL="0" indent="0" algn="l">
              <a:lnSpc>
                <a:spcPct val="100000"/>
              </a:lnSpc>
              <a:buNone/>
            </a:pPr>
            <a:endParaRPr lang="en-GB" sz="3600" b="1" dirty="0">
              <a:solidFill>
                <a:srgbClr val="FFFF00"/>
              </a:solidFill>
              <a:latin typeface="CMG Sans SemiBold" pitchFamily="2" charset="77"/>
            </a:endParaRPr>
          </a:p>
          <a:p>
            <a:pPr marL="0" indent="0" algn="just">
              <a:lnSpc>
                <a:spcPct val="100000"/>
              </a:lnSpc>
              <a:buNone/>
            </a:pPr>
            <a:r>
              <a:rPr lang="en-GB" sz="3600" b="1" dirty="0">
                <a:solidFill>
                  <a:schemeClr val="bg1"/>
                </a:solidFill>
                <a:effectLst/>
                <a:latin typeface="CMG Sans SemiBold" pitchFamily="2" charset="77"/>
                <a:ea typeface="Times New Roman" panose="02020603050405020304" pitchFamily="18" charset="0"/>
              </a:rPr>
              <a:t>“Let me make a request of you: </a:t>
            </a:r>
            <a:r>
              <a:rPr lang="en-GB" sz="3600" b="1" dirty="0">
                <a:solidFill>
                  <a:srgbClr val="FFFF00"/>
                </a:solidFill>
                <a:effectLst/>
                <a:latin typeface="CMG Sans SemiBold" pitchFamily="2" charset="77"/>
                <a:ea typeface="Times New Roman" panose="02020603050405020304" pitchFamily="18" charset="0"/>
              </a:rPr>
              <a:t>every one of you give me the earrings from his spoil</a:t>
            </a:r>
            <a:r>
              <a:rPr lang="en-GB" sz="3600" b="1" dirty="0">
                <a:solidFill>
                  <a:schemeClr val="bg1"/>
                </a:solidFill>
                <a:effectLst/>
                <a:latin typeface="CMG Sans SemiBold" pitchFamily="2" charset="77"/>
                <a:ea typeface="Times New Roman" panose="02020603050405020304" pitchFamily="18" charset="0"/>
              </a:rPr>
              <a:t>.” (For they had golden earrings, because they were Ishmaelites.) </a:t>
            </a:r>
            <a:r>
              <a:rPr lang="en-GB" sz="3600" b="1" baseline="30000" dirty="0">
                <a:solidFill>
                  <a:schemeClr val="bg1"/>
                </a:solidFill>
                <a:latin typeface="CMG Sans SemiBold" pitchFamily="2" charset="77"/>
                <a:ea typeface="Times New Roman" panose="02020603050405020304" pitchFamily="18" charset="0"/>
              </a:rPr>
              <a:t>25 </a:t>
            </a:r>
            <a:r>
              <a:rPr lang="en-GB" sz="3600" b="1" dirty="0">
                <a:solidFill>
                  <a:schemeClr val="bg1"/>
                </a:solidFill>
                <a:effectLst/>
                <a:latin typeface="CMG Sans SemiBold" pitchFamily="2" charset="77"/>
                <a:ea typeface="Times New Roman" panose="02020603050405020304" pitchFamily="18" charset="0"/>
              </a:rPr>
              <a:t>And they answered, “We will willingly give them”…</a:t>
            </a:r>
            <a:endParaRPr lang="en-GB" sz="3600" b="1" dirty="0">
              <a:solidFill>
                <a:srgbClr val="FFFF00"/>
              </a:solidFill>
              <a:latin typeface="CMG Sans SemiBold" pitchFamily="2" charset="77"/>
            </a:endParaRPr>
          </a:p>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27</a:t>
            </a:r>
            <a:r>
              <a:rPr lang="en-GB" sz="3600" b="1" baseline="30000" dirty="0">
                <a:solidFill>
                  <a:schemeClr val="bg1"/>
                </a:solidFill>
                <a:effectLst/>
                <a:latin typeface="CMG Sans SemiBold" pitchFamily="2" charset="77"/>
                <a:ea typeface="Times New Roman" panose="02020603050405020304" pitchFamily="18" charset="0"/>
              </a:rPr>
              <a:t> </a:t>
            </a:r>
            <a:r>
              <a:rPr lang="en-GB" sz="3600" b="1" dirty="0">
                <a:solidFill>
                  <a:schemeClr val="bg1"/>
                </a:solidFill>
                <a:effectLst/>
                <a:latin typeface="CMG Sans SemiBold" pitchFamily="2" charset="77"/>
                <a:ea typeface="Times New Roman" panose="02020603050405020304" pitchFamily="18" charset="0"/>
              </a:rPr>
              <a:t>And </a:t>
            </a:r>
            <a:r>
              <a:rPr lang="en-GB" sz="3600" b="1" dirty="0">
                <a:solidFill>
                  <a:srgbClr val="FFFF00"/>
                </a:solidFill>
                <a:effectLst/>
                <a:latin typeface="CMG Sans SemiBold" pitchFamily="2" charset="77"/>
                <a:ea typeface="Times New Roman" panose="02020603050405020304" pitchFamily="18" charset="0"/>
              </a:rPr>
              <a:t>Gideon made an ephod </a:t>
            </a:r>
            <a:r>
              <a:rPr lang="en-GB" sz="3600" b="1" dirty="0">
                <a:solidFill>
                  <a:schemeClr val="bg1"/>
                </a:solidFill>
                <a:effectLst/>
                <a:latin typeface="CMG Sans SemiBold" pitchFamily="2" charset="77"/>
                <a:ea typeface="Times New Roman" panose="02020603050405020304" pitchFamily="18" charset="0"/>
              </a:rPr>
              <a:t>of it and put it in his city, in Ophrah. And all Israel whored after it there, and it became a </a:t>
            </a:r>
            <a:r>
              <a:rPr lang="en-GB" sz="3600" b="1" u="sng" dirty="0">
                <a:solidFill>
                  <a:srgbClr val="FFFF00"/>
                </a:solidFill>
                <a:effectLst/>
                <a:latin typeface="CMG Sans SemiBold" pitchFamily="2" charset="77"/>
                <a:ea typeface="Times New Roman" panose="02020603050405020304" pitchFamily="18" charset="0"/>
              </a:rPr>
              <a:t>snare</a:t>
            </a:r>
            <a:r>
              <a:rPr lang="en-GB" sz="3600" b="1" dirty="0">
                <a:solidFill>
                  <a:schemeClr val="bg1"/>
                </a:solidFill>
                <a:effectLst/>
                <a:latin typeface="CMG Sans SemiBold" pitchFamily="2" charset="77"/>
                <a:ea typeface="Times New Roman" panose="02020603050405020304" pitchFamily="18" charset="0"/>
              </a:rPr>
              <a:t> to Gideon and to his family.</a:t>
            </a:r>
          </a:p>
          <a:p>
            <a:pPr marL="0" indent="0" algn="l">
              <a:lnSpc>
                <a:spcPct val="100000"/>
              </a:lnSpc>
              <a:buNone/>
            </a:pPr>
            <a:endParaRPr lang="en-GB" sz="3600" b="1" dirty="0">
              <a:solidFill>
                <a:schemeClr val="bg1"/>
              </a:solidFill>
              <a:latin typeface="CMG Sans SemiBold" pitchFamily="2" charset="77"/>
              <a:ea typeface="Times New Roman" panose="02020603050405020304" pitchFamily="18" charset="0"/>
            </a:endParaRPr>
          </a:p>
          <a:p>
            <a:pPr marL="0" indent="0" algn="l">
              <a:lnSpc>
                <a:spcPct val="100000"/>
              </a:lnSpc>
              <a:buNone/>
            </a:pPr>
            <a:endParaRPr lang="en-GB" sz="3600" b="1" dirty="0">
              <a:solidFill>
                <a:srgbClr val="FFFF00"/>
              </a:solidFill>
              <a:latin typeface="CMG Sans SemiBold" pitchFamily="2" charset="77"/>
            </a:endParaRPr>
          </a:p>
        </p:txBody>
      </p:sp>
    </p:spTree>
    <p:extLst>
      <p:ext uri="{BB962C8B-B14F-4D97-AF65-F5344CB8AC3E}">
        <p14:creationId xmlns:p14="http://schemas.microsoft.com/office/powerpoint/2010/main" val="44500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5857251"/>
          </a:xfrm>
        </p:spPr>
        <p:txBody>
          <a:bodyPr>
            <a:noAutofit/>
          </a:bodyPr>
          <a:lstStyle/>
          <a:p>
            <a:pPr marL="0" indent="0" algn="just">
              <a:lnSpc>
                <a:spcPct val="100000"/>
              </a:lnSpc>
              <a:buNone/>
            </a:pPr>
            <a:r>
              <a:rPr lang="en-GB" sz="3600" b="1" baseline="30000" dirty="0">
                <a:solidFill>
                  <a:schemeClr val="bg1"/>
                </a:solidFill>
                <a:latin typeface="CMG Sans SemiBold" pitchFamily="2" charset="77"/>
                <a:ea typeface="Times New Roman" panose="02020603050405020304" pitchFamily="18" charset="0"/>
              </a:rPr>
              <a:t>29 </a:t>
            </a:r>
            <a:r>
              <a:rPr lang="en-GB" sz="3600" b="1" dirty="0">
                <a:solidFill>
                  <a:schemeClr val="bg1"/>
                </a:solidFill>
                <a:latin typeface="CMG Sans SemiBold" pitchFamily="2" charset="77"/>
              </a:rPr>
              <a:t>If your right eye causes you to sin, </a:t>
            </a:r>
            <a:r>
              <a:rPr lang="en-GB" sz="3600" b="1" dirty="0">
                <a:solidFill>
                  <a:srgbClr val="FFFF00"/>
                </a:solidFill>
                <a:latin typeface="CMG Sans SemiBold" pitchFamily="2" charset="77"/>
              </a:rPr>
              <a:t>tear it out </a:t>
            </a:r>
            <a:r>
              <a:rPr lang="en-GB" sz="3600" b="1" dirty="0">
                <a:solidFill>
                  <a:schemeClr val="bg1"/>
                </a:solidFill>
                <a:latin typeface="CMG Sans SemiBold" pitchFamily="2" charset="77"/>
              </a:rPr>
              <a:t>and throw it away. For it is better that you lose one of your members than that your whole body be thrown into hell. </a:t>
            </a:r>
            <a:r>
              <a:rPr lang="en-GB" sz="3600" b="1" baseline="30000" dirty="0">
                <a:solidFill>
                  <a:schemeClr val="bg1"/>
                </a:solidFill>
                <a:latin typeface="CMG Sans SemiBold" pitchFamily="2" charset="77"/>
              </a:rPr>
              <a:t>30</a:t>
            </a:r>
            <a:r>
              <a:rPr lang="en-GB" sz="3600" b="1" dirty="0">
                <a:solidFill>
                  <a:schemeClr val="bg1"/>
                </a:solidFill>
                <a:latin typeface="CMG Sans SemiBold" pitchFamily="2" charset="77"/>
              </a:rPr>
              <a:t>And if your right hand causes you to sin, </a:t>
            </a:r>
            <a:r>
              <a:rPr lang="en-GB" sz="3600" b="1" dirty="0">
                <a:solidFill>
                  <a:srgbClr val="FFFF00"/>
                </a:solidFill>
                <a:latin typeface="CMG Sans SemiBold" pitchFamily="2" charset="77"/>
              </a:rPr>
              <a:t>cut it off </a:t>
            </a:r>
            <a:r>
              <a:rPr lang="en-GB" sz="3600" b="1" dirty="0">
                <a:solidFill>
                  <a:schemeClr val="bg1"/>
                </a:solidFill>
                <a:latin typeface="CMG Sans SemiBold" pitchFamily="2" charset="77"/>
              </a:rPr>
              <a:t>and throw it away. For it is better that you lose one of your members than that your whole body go into hell.</a:t>
            </a:r>
          </a:p>
          <a:p>
            <a:pPr marL="0" indent="0" algn="l">
              <a:lnSpc>
                <a:spcPct val="100000"/>
              </a:lnSpc>
              <a:buNone/>
            </a:pPr>
            <a:endParaRPr lang="en-GB" sz="3600" b="1" dirty="0">
              <a:solidFill>
                <a:schemeClr val="bg1"/>
              </a:solidFill>
              <a:latin typeface="CMG Sans SemiBold" pitchFamily="2" charset="77"/>
              <a:ea typeface="Times New Roman" panose="02020603050405020304" pitchFamily="18" charset="0"/>
            </a:endParaRPr>
          </a:p>
          <a:p>
            <a:pPr marL="0" indent="0" algn="l">
              <a:lnSpc>
                <a:spcPct val="100000"/>
              </a:lnSpc>
              <a:buNone/>
            </a:pPr>
            <a:r>
              <a:rPr lang="en-GB" sz="2400" b="1" dirty="0">
                <a:solidFill>
                  <a:schemeClr val="bg1"/>
                </a:solidFill>
                <a:latin typeface="CMG Sans SemiBold" pitchFamily="2" charset="77"/>
                <a:ea typeface="Times New Roman" panose="02020603050405020304" pitchFamily="18" charset="0"/>
              </a:rPr>
              <a:t>Matthew 5: 29-30 ESV</a:t>
            </a:r>
          </a:p>
          <a:p>
            <a:pPr marL="0" indent="0" algn="l">
              <a:lnSpc>
                <a:spcPct val="100000"/>
              </a:lnSpc>
              <a:buNone/>
            </a:pPr>
            <a:endParaRPr lang="en-GB" sz="3600" b="1" dirty="0">
              <a:solidFill>
                <a:srgbClr val="FFFF00"/>
              </a:solidFill>
              <a:latin typeface="CMG Sans SemiBold" pitchFamily="2" charset="77"/>
            </a:endParaRPr>
          </a:p>
        </p:txBody>
      </p:sp>
    </p:spTree>
    <p:extLst>
      <p:ext uri="{BB962C8B-B14F-4D97-AF65-F5344CB8AC3E}">
        <p14:creationId xmlns:p14="http://schemas.microsoft.com/office/powerpoint/2010/main" val="253933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42259" y="554182"/>
            <a:ext cx="11068493" cy="6157514"/>
          </a:xfrm>
        </p:spPr>
        <p:txBody>
          <a:bodyPr>
            <a:noAutofit/>
          </a:bodyPr>
          <a:lstStyle/>
          <a:p>
            <a:pPr marL="0" indent="0" algn="l">
              <a:lnSpc>
                <a:spcPct val="100000"/>
              </a:lnSpc>
              <a:buNone/>
            </a:pPr>
            <a:r>
              <a:rPr lang="en-GB" sz="3600" b="1" dirty="0">
                <a:solidFill>
                  <a:schemeClr val="bg1">
                    <a:lumMod val="85000"/>
                  </a:schemeClr>
                </a:solidFill>
                <a:latin typeface="CMG Sans SemiBold" pitchFamily="2" charset="77"/>
              </a:rPr>
              <a:t>Beware</a:t>
            </a:r>
          </a:p>
          <a:p>
            <a:pPr marL="0" indent="0" algn="l">
              <a:lnSpc>
                <a:spcPct val="100000"/>
              </a:lnSpc>
              <a:buNone/>
            </a:pPr>
            <a:r>
              <a:rPr lang="en-GB" sz="3600" b="1" dirty="0">
                <a:solidFill>
                  <a:srgbClr val="FFFF00"/>
                </a:solidFill>
                <a:latin typeface="CMG Sans SemiBold" pitchFamily="2" charset="77"/>
              </a:rPr>
              <a:t>Attentive</a:t>
            </a:r>
          </a:p>
          <a:p>
            <a:pPr marL="0" indent="0" algn="l">
              <a:lnSpc>
                <a:spcPct val="100000"/>
              </a:lnSpc>
              <a:buNone/>
            </a:pPr>
            <a:r>
              <a:rPr lang="en-GB" sz="3200" b="1" dirty="0">
                <a:solidFill>
                  <a:schemeClr val="bg1"/>
                </a:solidFill>
                <a:latin typeface="CMG Sans SemiBold" pitchFamily="2" charset="77"/>
              </a:rPr>
              <a:t>The heart is deceitful above all things and beyond cure; who can understand it? </a:t>
            </a:r>
            <a:r>
              <a:rPr lang="en-GB" sz="2400" b="1" dirty="0">
                <a:solidFill>
                  <a:schemeClr val="bg1"/>
                </a:solidFill>
                <a:latin typeface="CMG Sans SemiBold" pitchFamily="2" charset="77"/>
              </a:rPr>
              <a:t>Jeremiah 17:9, NIV </a:t>
            </a:r>
          </a:p>
          <a:p>
            <a:pPr marL="0" indent="0" algn="l">
              <a:lnSpc>
                <a:spcPct val="100000"/>
              </a:lnSpc>
              <a:buNone/>
            </a:pPr>
            <a:endParaRPr lang="en-GB" sz="2400" b="1" dirty="0">
              <a:solidFill>
                <a:schemeClr val="bg1"/>
              </a:solidFill>
              <a:latin typeface="CMG Sans SemiBold" pitchFamily="2" charset="77"/>
            </a:endParaRPr>
          </a:p>
          <a:p>
            <a:pPr marL="0" indent="0" algn="l">
              <a:lnSpc>
                <a:spcPct val="100000"/>
              </a:lnSpc>
              <a:buNone/>
            </a:pPr>
            <a:r>
              <a:rPr lang="en-GB" sz="3200" b="1" dirty="0">
                <a:solidFill>
                  <a:schemeClr val="bg1"/>
                </a:solidFill>
                <a:latin typeface="CMG Sans SemiBold" pitchFamily="2" charset="77"/>
              </a:rPr>
              <a:t>Above all else, guard your heart, for everything you do flows from it.” </a:t>
            </a:r>
            <a:r>
              <a:rPr lang="en-GB" sz="2400" b="1" dirty="0">
                <a:solidFill>
                  <a:schemeClr val="bg1"/>
                </a:solidFill>
                <a:latin typeface="CMG Sans SemiBold" pitchFamily="2" charset="77"/>
              </a:rPr>
              <a:t> Proverbs 4:23 NIV</a:t>
            </a:r>
          </a:p>
          <a:p>
            <a:pPr marL="0" indent="0" algn="l">
              <a:lnSpc>
                <a:spcPct val="100000"/>
              </a:lnSpc>
              <a:buNone/>
            </a:pPr>
            <a:endParaRPr lang="en-GB" sz="2400" b="1" dirty="0">
              <a:solidFill>
                <a:schemeClr val="bg1"/>
              </a:solidFill>
              <a:latin typeface="CMG Sans SemiBold" pitchFamily="2" charset="77"/>
            </a:endParaRPr>
          </a:p>
          <a:p>
            <a:pPr marL="0" indent="0" algn="l">
              <a:lnSpc>
                <a:spcPct val="100000"/>
              </a:lnSpc>
              <a:buNone/>
            </a:pPr>
            <a:r>
              <a:rPr lang="en-GB" sz="3200" b="1" dirty="0">
                <a:solidFill>
                  <a:schemeClr val="bg1"/>
                </a:solidFill>
                <a:latin typeface="CMG Sans SemiBold" pitchFamily="2" charset="77"/>
              </a:rPr>
              <a:t>“Out of the abundance of the heart the mouth speaks” </a:t>
            </a:r>
          </a:p>
          <a:p>
            <a:pPr marL="0" indent="0" algn="l">
              <a:lnSpc>
                <a:spcPct val="100000"/>
              </a:lnSpc>
              <a:buNone/>
            </a:pPr>
            <a:r>
              <a:rPr lang="en-GB" sz="2400" b="1" dirty="0">
                <a:solidFill>
                  <a:schemeClr val="bg1"/>
                </a:solidFill>
                <a:latin typeface="CMG Sans SemiBold" pitchFamily="2" charset="77"/>
              </a:rPr>
              <a:t>Luke 6:45 ESV</a:t>
            </a:r>
          </a:p>
          <a:p>
            <a:pPr marL="0" indent="0" algn="l">
              <a:lnSpc>
                <a:spcPct val="100000"/>
              </a:lnSpc>
              <a:buNone/>
            </a:pPr>
            <a:endParaRPr lang="en-GB" sz="2400" b="1" dirty="0">
              <a:solidFill>
                <a:schemeClr val="bg1"/>
              </a:solidFill>
              <a:latin typeface="CMG Sans SemiBold" pitchFamily="2" charset="77"/>
            </a:endParaRPr>
          </a:p>
          <a:p>
            <a:pPr marL="0" indent="0" algn="l">
              <a:lnSpc>
                <a:spcPct val="100000"/>
              </a:lnSpc>
              <a:buNone/>
            </a:pPr>
            <a:endParaRPr lang="en-GB" sz="2400" b="1" dirty="0">
              <a:solidFill>
                <a:schemeClr val="bg1"/>
              </a:solidFill>
              <a:latin typeface="CMG Sans SemiBold" pitchFamily="2" charset="77"/>
            </a:endParaRPr>
          </a:p>
        </p:txBody>
      </p:sp>
    </p:spTree>
    <p:extLst>
      <p:ext uri="{BB962C8B-B14F-4D97-AF65-F5344CB8AC3E}">
        <p14:creationId xmlns:p14="http://schemas.microsoft.com/office/powerpoint/2010/main" val="2864933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6396</TotalTime>
  <Words>866</Words>
  <Application>Microsoft Office PowerPoint</Application>
  <PresentationFormat>Widescreen</PresentationFormat>
  <Paragraphs>59</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Aptos Display</vt:lpstr>
      <vt:lpstr>Aptos ExtraBold</vt:lpstr>
      <vt:lpstr>Arial</vt:lpstr>
      <vt:lpstr>Calibri</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Allen Thomas (ACE)</cp:lastModifiedBy>
  <cp:revision>23</cp:revision>
  <dcterms:created xsi:type="dcterms:W3CDTF">2023-10-04T08:51:02Z</dcterms:created>
  <dcterms:modified xsi:type="dcterms:W3CDTF">2023-11-25T21:47:15Z</dcterms:modified>
</cp:coreProperties>
</file>