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2" r:id="rId2"/>
    <p:sldId id="327" r:id="rId3"/>
    <p:sldId id="319" r:id="rId4"/>
    <p:sldId id="321" r:id="rId5"/>
    <p:sldId id="320" r:id="rId6"/>
    <p:sldId id="292" r:id="rId7"/>
    <p:sldId id="310" r:id="rId8"/>
    <p:sldId id="323" r:id="rId9"/>
    <p:sldId id="314" r:id="rId10"/>
    <p:sldId id="313" r:id="rId11"/>
    <p:sldId id="315" r:id="rId12"/>
    <p:sldId id="312" r:id="rId13"/>
    <p:sldId id="324" r:id="rId14"/>
    <p:sldId id="317" r:id="rId15"/>
    <p:sldId id="316" r:id="rId16"/>
    <p:sldId id="318" r:id="rId17"/>
    <p:sldId id="325" r:id="rId18"/>
    <p:sldId id="326" r:id="rId19"/>
    <p:sldId id="328" r:id="rId20"/>
    <p:sldId id="331" r:id="rId21"/>
    <p:sldId id="332" r:id="rId22"/>
    <p:sldId id="330" r:id="rId23"/>
    <p:sldId id="329" r:id="rId2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120"/>
    <a:srgbClr val="DFAF81"/>
    <a:srgbClr val="2D2D2D"/>
    <a:srgbClr val="744B2B"/>
    <a:srgbClr val="473123"/>
    <a:srgbClr val="4472C4"/>
    <a:srgbClr val="FBEFDA"/>
    <a:srgbClr val="C4BBB0"/>
    <a:srgbClr val="E9E2DC"/>
    <a:srgbClr val="0B1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04"/>
    <p:restoredTop sz="95807"/>
  </p:normalViewPr>
  <p:slideViewPr>
    <p:cSldViewPr snapToGrid="0" snapToObjects="1">
      <p:cViewPr varScale="1">
        <p:scale>
          <a:sx n="118" d="100"/>
          <a:sy n="118" d="100"/>
        </p:scale>
        <p:origin x="23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5E87-D331-974F-BA7E-4A1091B61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78E510-62A7-6D44-9B3E-83688049A50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430AC3-4657-7944-815D-8B8D19EA8387}"/>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5" name="Footer Placeholder 4">
            <a:extLst>
              <a:ext uri="{FF2B5EF4-FFF2-40B4-BE49-F238E27FC236}">
                <a16:creationId xmlns:a16="http://schemas.microsoft.com/office/drawing/2014/main" id="{02142B43-B768-6D45-A0DE-8D2FA9FB5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ADBD6-1898-A145-A2C1-28C51ECFF512}"/>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262582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2F35-2FA5-7048-AEDC-0B5A5C37D2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759669-579D-2C42-90B9-6876DA1230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FE597A-D3E3-414B-B3F5-2DE4F5F49771}"/>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5" name="Footer Placeholder 4">
            <a:extLst>
              <a:ext uri="{FF2B5EF4-FFF2-40B4-BE49-F238E27FC236}">
                <a16:creationId xmlns:a16="http://schemas.microsoft.com/office/drawing/2014/main" id="{44A0D693-03E6-4946-A7F1-6B85467A23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4EDF2B-D76A-F84B-A017-B161C3E3B394}"/>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151310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8BD73F-7847-074C-B66B-923AABA221DC}"/>
              </a:ext>
            </a:extLst>
          </p:cNvPr>
          <p:cNvSpPr>
            <a:spLocks noGrp="1"/>
          </p:cNvSpPr>
          <p:nvPr>
            <p:ph type="title" orient="vert"/>
          </p:nvPr>
        </p:nvSpPr>
        <p:spPr>
          <a:xfrm>
            <a:off x="8724901" y="365124"/>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67CB6D-6D8F-1B4C-B856-174FA699BC4C}"/>
              </a:ext>
            </a:extLst>
          </p:cNvPr>
          <p:cNvSpPr>
            <a:spLocks noGrp="1"/>
          </p:cNvSpPr>
          <p:nvPr>
            <p:ph type="body" orient="vert" idx="1"/>
          </p:nvPr>
        </p:nvSpPr>
        <p:spPr>
          <a:xfrm>
            <a:off x="838201" y="36512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CF2603-4168-B143-8F5E-7DE9FC69BCD3}"/>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5" name="Footer Placeholder 4">
            <a:extLst>
              <a:ext uri="{FF2B5EF4-FFF2-40B4-BE49-F238E27FC236}">
                <a16:creationId xmlns:a16="http://schemas.microsoft.com/office/drawing/2014/main" id="{B15D08C4-6FDD-634F-99FE-D24BC5613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FA3D85-CA64-EA40-AB94-00789FD30C23}"/>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38106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83D6-9531-434E-A909-5080BF71E6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124A6F-FD86-7B4F-8137-4ECBD2CEBB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552B7-3425-794E-A147-43605E4930DE}"/>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5" name="Footer Placeholder 4">
            <a:extLst>
              <a:ext uri="{FF2B5EF4-FFF2-40B4-BE49-F238E27FC236}">
                <a16:creationId xmlns:a16="http://schemas.microsoft.com/office/drawing/2014/main" id="{D16CDC1D-70FB-8E4A-989C-49E57B501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4E1360-1876-7F42-8CFB-CA39D634D567}"/>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72590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1B4A-7465-344C-9912-C1339DC4CCE2}"/>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F9C634-FD58-854A-92AC-9037749AA251}"/>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075499-0F0E-A843-A049-00030FF4A6EA}"/>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5" name="Footer Placeholder 4">
            <a:extLst>
              <a:ext uri="{FF2B5EF4-FFF2-40B4-BE49-F238E27FC236}">
                <a16:creationId xmlns:a16="http://schemas.microsoft.com/office/drawing/2014/main" id="{975E5C9D-761E-F943-AB74-C62EDC34C7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B3E752-DC10-DD4D-951D-C0060AA7E348}"/>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271352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58C3-3034-C345-868C-86E87516FF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BA56DC-FE05-A248-8F95-FFE09C3F5313}"/>
              </a:ext>
            </a:extLst>
          </p:cNvPr>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0A8C27-2525-AA4A-B670-A0205F139B6D}"/>
              </a:ext>
            </a:extLst>
          </p:cNvPr>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240F9B8-8852-4440-A9D9-73D937ADCBA7}"/>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6" name="Footer Placeholder 5">
            <a:extLst>
              <a:ext uri="{FF2B5EF4-FFF2-40B4-BE49-F238E27FC236}">
                <a16:creationId xmlns:a16="http://schemas.microsoft.com/office/drawing/2014/main" id="{FE650556-DE4F-4344-B44D-59AAA8876D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538BC3-E9EA-914F-AF17-12F27AE259E4}"/>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166902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F69C-F58D-3A4B-BB5D-5F92BACAF6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05ED8C-726A-A347-8197-C8DC0223D89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B3D8CE-5C13-A040-8703-0E25FC0D0C3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9CD611-8F74-0647-982E-27D892EDFF0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3AF4CC-20CA-414F-951D-251B04D52EE7}"/>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2F6A21-4BEE-B945-A61F-D8E37D157CDD}"/>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8" name="Footer Placeholder 7">
            <a:extLst>
              <a:ext uri="{FF2B5EF4-FFF2-40B4-BE49-F238E27FC236}">
                <a16:creationId xmlns:a16="http://schemas.microsoft.com/office/drawing/2014/main" id="{9D020A71-8D37-D141-B34B-BAD96BC02E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4C810C-E790-544E-8E21-4A9AF37868BC}"/>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37421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B7B1-EC34-AE44-9D0B-67490A377A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46DC5E-BEED-EA44-86E1-B979AEFDE8AC}"/>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4" name="Footer Placeholder 3">
            <a:extLst>
              <a:ext uri="{FF2B5EF4-FFF2-40B4-BE49-F238E27FC236}">
                <a16:creationId xmlns:a16="http://schemas.microsoft.com/office/drawing/2014/main" id="{7FD6F273-35B5-724F-A30C-BE68643C4B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E19C0B-94AD-A648-91D2-129C03BC21BE}"/>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447892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87C10-A6CB-AE4F-85B3-DC282B123470}"/>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3" name="Footer Placeholder 2">
            <a:extLst>
              <a:ext uri="{FF2B5EF4-FFF2-40B4-BE49-F238E27FC236}">
                <a16:creationId xmlns:a16="http://schemas.microsoft.com/office/drawing/2014/main" id="{A797F97A-2795-534A-9EA2-0DF4A0D6A5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98C41E-EA37-384C-8792-80156C4DFF87}"/>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344301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4516-5638-FB4A-8765-520352B083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B9713C-DB42-9744-A61A-686B6CC4171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0BC994-2714-1545-8B5E-C3E8DB08ACA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205626-6B0E-4B40-BC9E-43EA9B5FE337}"/>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6" name="Footer Placeholder 5">
            <a:extLst>
              <a:ext uri="{FF2B5EF4-FFF2-40B4-BE49-F238E27FC236}">
                <a16:creationId xmlns:a16="http://schemas.microsoft.com/office/drawing/2014/main" id="{922EA156-031D-E340-A692-F0AF9D3CF2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AEC1F0-D16F-A449-88D2-C867B9B1ED79}"/>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415679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3D97-81F2-8248-966E-6C47B7631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1C0716-5CE1-8A47-9D37-328FA9132A2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4BE47E57-971B-DB44-B1DC-5BAD80D875A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7371A0-2460-734B-B19B-8AF2D3F483F5}"/>
              </a:ext>
            </a:extLst>
          </p:cNvPr>
          <p:cNvSpPr>
            <a:spLocks noGrp="1"/>
          </p:cNvSpPr>
          <p:nvPr>
            <p:ph type="dt" sz="half" idx="10"/>
          </p:nvPr>
        </p:nvSpPr>
        <p:spPr/>
        <p:txBody>
          <a:bodyPr/>
          <a:lstStyle/>
          <a:p>
            <a:fld id="{0C47DB69-935C-ED48-8F76-23F09DAC02F8}" type="datetimeFigureOut">
              <a:rPr lang="en-GB" smtClean="0"/>
              <a:t>22/09/2023</a:t>
            </a:fld>
            <a:endParaRPr lang="en-GB"/>
          </a:p>
        </p:txBody>
      </p:sp>
      <p:sp>
        <p:nvSpPr>
          <p:cNvPr id="6" name="Footer Placeholder 5">
            <a:extLst>
              <a:ext uri="{FF2B5EF4-FFF2-40B4-BE49-F238E27FC236}">
                <a16:creationId xmlns:a16="http://schemas.microsoft.com/office/drawing/2014/main" id="{87B9A0E2-2041-2F4B-BA28-A6F3F57C7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D2B299-9A2A-624B-B4C7-3AB71D5FC726}"/>
              </a:ext>
            </a:extLst>
          </p:cNvPr>
          <p:cNvSpPr>
            <a:spLocks noGrp="1"/>
          </p:cNvSpPr>
          <p:nvPr>
            <p:ph type="sldNum" sz="quarter" idx="12"/>
          </p:nvPr>
        </p:nvSpPr>
        <p:spPr/>
        <p:txBody>
          <a:bodyPr/>
          <a:lstStyle/>
          <a:p>
            <a:fld id="{82534C29-DFD4-B746-ADA4-D008DA7475F7}" type="slidenum">
              <a:rPr lang="en-GB" smtClean="0"/>
              <a:t>‹#›</a:t>
            </a:fld>
            <a:endParaRPr lang="en-GB"/>
          </a:p>
        </p:txBody>
      </p:sp>
    </p:spTree>
    <p:extLst>
      <p:ext uri="{BB962C8B-B14F-4D97-AF65-F5344CB8AC3E}">
        <p14:creationId xmlns:p14="http://schemas.microsoft.com/office/powerpoint/2010/main" val="3907393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212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584049-2DE5-5248-8A0C-E2EFD8593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EFBB36-853E-964B-B207-C38316CC8AB1}"/>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5BF3B7-7218-2445-A3AA-90060BB521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7DB69-935C-ED48-8F76-23F09DAC02F8}" type="datetimeFigureOut">
              <a:rPr lang="en-GB" smtClean="0"/>
              <a:t>22/09/2023</a:t>
            </a:fld>
            <a:endParaRPr lang="en-GB"/>
          </a:p>
        </p:txBody>
      </p:sp>
      <p:sp>
        <p:nvSpPr>
          <p:cNvPr id="5" name="Footer Placeholder 4">
            <a:extLst>
              <a:ext uri="{FF2B5EF4-FFF2-40B4-BE49-F238E27FC236}">
                <a16:creationId xmlns:a16="http://schemas.microsoft.com/office/drawing/2014/main" id="{7008B17C-4E5A-F445-A40F-7EAA30863D7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39293A-68D3-4D4E-9CAE-2837A172C4C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34C29-DFD4-B746-ADA4-D008DA7475F7}" type="slidenum">
              <a:rPr lang="en-GB" smtClean="0"/>
              <a:t>‹#›</a:t>
            </a:fld>
            <a:endParaRPr lang="en-GB"/>
          </a:p>
        </p:txBody>
      </p:sp>
    </p:spTree>
    <p:extLst>
      <p:ext uri="{BB962C8B-B14F-4D97-AF65-F5344CB8AC3E}">
        <p14:creationId xmlns:p14="http://schemas.microsoft.com/office/powerpoint/2010/main" val="23609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33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641462"/>
            <a:ext cx="11369040" cy="5575079"/>
          </a:xfrm>
        </p:spPr>
        <p:txBody>
          <a:bodyPr>
            <a:noAutofit/>
          </a:bodyPr>
          <a:lstStyle/>
          <a:p>
            <a:pPr marL="0" indent="0" algn="l">
              <a:lnSpc>
                <a:spcPct val="100000"/>
              </a:lnSpc>
              <a:buNone/>
            </a:pPr>
            <a:r>
              <a:rPr lang="en-GB" sz="3600" b="1" baseline="30000" dirty="0">
                <a:solidFill>
                  <a:schemeClr val="bg1"/>
                </a:solidFill>
                <a:effectLst/>
                <a:latin typeface="CMG Sans SemiBold" pitchFamily="2" charset="77"/>
              </a:rPr>
              <a:t>37 </a:t>
            </a:r>
            <a:r>
              <a:rPr lang="en-GB" sz="3600" b="1" dirty="0">
                <a:solidFill>
                  <a:schemeClr val="bg1"/>
                </a:solidFill>
                <a:effectLst/>
                <a:latin typeface="CMG Sans SemiBold" pitchFamily="2" charset="77"/>
              </a:rPr>
              <a:t>Jesus replied: “‘Love the Lord your God with all your heart and with all your soul and with all your mind.’ </a:t>
            </a:r>
            <a:r>
              <a:rPr lang="en-GB" sz="3600" b="1" baseline="30000" dirty="0">
                <a:solidFill>
                  <a:schemeClr val="bg1"/>
                </a:solidFill>
                <a:effectLst/>
                <a:latin typeface="CMG Sans SemiBold" pitchFamily="2" charset="77"/>
              </a:rPr>
              <a:t>38 </a:t>
            </a:r>
            <a:r>
              <a:rPr lang="en-GB" sz="3600" b="1" dirty="0">
                <a:solidFill>
                  <a:schemeClr val="bg1"/>
                </a:solidFill>
                <a:effectLst/>
                <a:latin typeface="CMG Sans SemiBold" pitchFamily="2" charset="77"/>
              </a:rPr>
              <a:t>This is the first and greatest commandment. </a:t>
            </a:r>
            <a:r>
              <a:rPr lang="en-GB" sz="3600" b="1" baseline="30000" dirty="0">
                <a:solidFill>
                  <a:schemeClr val="bg1"/>
                </a:solidFill>
                <a:effectLst/>
                <a:latin typeface="CMG Sans SemiBold" pitchFamily="2" charset="77"/>
              </a:rPr>
              <a:t>39 </a:t>
            </a:r>
            <a:r>
              <a:rPr lang="en-GB" sz="3600" b="1" dirty="0">
                <a:solidFill>
                  <a:schemeClr val="bg1"/>
                </a:solidFill>
                <a:effectLst/>
                <a:latin typeface="CMG Sans SemiBold" pitchFamily="2" charset="77"/>
              </a:rPr>
              <a:t>And the second is like it: ‘Love your neighbour as yourself.’</a:t>
            </a:r>
          </a:p>
          <a:p>
            <a:pPr marL="0" indent="0" algn="l">
              <a:lnSpc>
                <a:spcPct val="100000"/>
              </a:lnSpc>
              <a:buNone/>
            </a:pPr>
            <a:r>
              <a:rPr lang="en-GB" sz="2000" b="1" dirty="0">
                <a:solidFill>
                  <a:schemeClr val="bg1"/>
                </a:solidFill>
                <a:latin typeface="CMG Sans SemiBold" pitchFamily="2" charset="77"/>
              </a:rPr>
              <a:t>Matthew 22v37-39</a:t>
            </a:r>
            <a:endParaRPr lang="en-GB" sz="2000" b="1" dirty="0">
              <a:solidFill>
                <a:schemeClr val="bg1"/>
              </a:solidFill>
              <a:effectLst/>
              <a:latin typeface="CMG Sans SemiBold" pitchFamily="2" charset="77"/>
            </a:endParaRPr>
          </a:p>
          <a:p>
            <a:pPr marL="0" indent="0" algn="l">
              <a:lnSpc>
                <a:spcPct val="100000"/>
              </a:lnSpc>
              <a:buNone/>
            </a:pPr>
            <a:endParaRPr lang="en-GB" sz="3600" b="1" dirty="0">
              <a:solidFill>
                <a:schemeClr val="bg1"/>
              </a:solidFill>
              <a:latin typeface="CMG Sans SemiBold" pitchFamily="2" charset="77"/>
            </a:endParaRPr>
          </a:p>
          <a:p>
            <a:pPr marL="0" indent="0" algn="ctr">
              <a:lnSpc>
                <a:spcPct val="100000"/>
              </a:lnSpc>
              <a:buNone/>
            </a:pPr>
            <a:r>
              <a:rPr lang="en-GB" sz="5400" b="1" baseline="30000" dirty="0">
                <a:solidFill>
                  <a:schemeClr val="bg1"/>
                </a:solidFill>
                <a:effectLst/>
                <a:latin typeface="CMG Sans" pitchFamily="2" charset="77"/>
              </a:rPr>
              <a:t>LOVE GOD  /  LOVE OTHERS</a:t>
            </a:r>
            <a:endParaRPr lang="en-GB" sz="3600" b="1" dirty="0">
              <a:solidFill>
                <a:schemeClr val="bg1"/>
              </a:solidFill>
              <a:effectLst/>
              <a:latin typeface="CMG Sans SemiBold" pitchFamily="2" charset="77"/>
            </a:endParaRPr>
          </a:p>
          <a:p>
            <a:pPr marL="0" indent="0">
              <a:lnSpc>
                <a:spcPct val="100000"/>
              </a:lnSpc>
              <a:buNone/>
            </a:pPr>
            <a:endParaRPr lang="en-GB" sz="4000" b="1" dirty="0">
              <a:solidFill>
                <a:srgbClr val="FFFF00"/>
              </a:solidFill>
              <a:latin typeface="CMG Sans SemiBold" pitchFamily="2" charset="77"/>
              <a:ea typeface="Baskerville SemiBold" panose="02020502070401020303" pitchFamily="18" charset="0"/>
              <a:cs typeface="Open Sans" panose="020B0606030504020204" pitchFamily="34" charset="0"/>
            </a:endParaRPr>
          </a:p>
        </p:txBody>
      </p:sp>
    </p:spTree>
    <p:extLst>
      <p:ext uri="{BB962C8B-B14F-4D97-AF65-F5344CB8AC3E}">
        <p14:creationId xmlns:p14="http://schemas.microsoft.com/office/powerpoint/2010/main" val="1503192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641462"/>
            <a:ext cx="11369040" cy="5575079"/>
          </a:xfrm>
        </p:spPr>
        <p:txBody>
          <a:bodyPr>
            <a:noAutofit/>
          </a:bodyPr>
          <a:lstStyle/>
          <a:p>
            <a:pPr marL="0" indent="0" algn="l">
              <a:lnSpc>
                <a:spcPct val="100000"/>
              </a:lnSpc>
              <a:buNone/>
            </a:pPr>
            <a:r>
              <a:rPr lang="en-GB" sz="3200" b="1" baseline="30000" dirty="0">
                <a:solidFill>
                  <a:schemeClr val="bg1"/>
                </a:solidFill>
                <a:effectLst/>
                <a:latin typeface="CMG Sans SemiBold" pitchFamily="2" charset="77"/>
              </a:rPr>
              <a:t>19 </a:t>
            </a:r>
            <a:r>
              <a:rPr lang="en-GB" sz="3200" b="1" dirty="0">
                <a:solidFill>
                  <a:schemeClr val="bg1"/>
                </a:solidFill>
                <a:effectLst/>
                <a:latin typeface="CMG Sans SemiBold" pitchFamily="2" charset="77"/>
              </a:rPr>
              <a:t>Therefore, brothers and sisters, since we have confidence to enter the Most Holy Place by the blood of Jesus…let us draw near to God with a sincere heart and with the full assurance that faith brings… </a:t>
            </a:r>
            <a:r>
              <a:rPr lang="en-GB" sz="3200" b="1" baseline="30000" dirty="0">
                <a:solidFill>
                  <a:schemeClr val="bg1"/>
                </a:solidFill>
                <a:effectLst/>
                <a:latin typeface="CMG Sans SemiBold" pitchFamily="2" charset="77"/>
              </a:rPr>
              <a:t>24 </a:t>
            </a:r>
            <a:r>
              <a:rPr lang="en-GB" sz="3200" b="1" dirty="0">
                <a:solidFill>
                  <a:schemeClr val="bg1"/>
                </a:solidFill>
                <a:effectLst/>
                <a:latin typeface="CMG Sans SemiBold" pitchFamily="2" charset="77"/>
              </a:rPr>
              <a:t>And let us consider how we may spur one another on toward love and good deeds, </a:t>
            </a:r>
            <a:r>
              <a:rPr lang="en-GB" sz="3200" b="1" baseline="30000" dirty="0">
                <a:solidFill>
                  <a:schemeClr val="bg1"/>
                </a:solidFill>
                <a:effectLst/>
                <a:latin typeface="CMG Sans SemiBold" pitchFamily="2" charset="77"/>
              </a:rPr>
              <a:t>25 </a:t>
            </a:r>
            <a:r>
              <a:rPr lang="en-GB" sz="3200" b="1" dirty="0">
                <a:solidFill>
                  <a:schemeClr val="bg1"/>
                </a:solidFill>
                <a:effectLst/>
                <a:latin typeface="CMG Sans SemiBold" pitchFamily="2" charset="77"/>
              </a:rPr>
              <a:t>not giving up </a:t>
            </a:r>
            <a:r>
              <a:rPr lang="en-GB" sz="3200" b="1" dirty="0">
                <a:solidFill>
                  <a:srgbClr val="FFFF00"/>
                </a:solidFill>
                <a:effectLst/>
                <a:latin typeface="CMG Sans SemiBold" pitchFamily="2" charset="77"/>
              </a:rPr>
              <a:t>meeting together</a:t>
            </a:r>
            <a:r>
              <a:rPr lang="en-GB" sz="3200" b="1" dirty="0">
                <a:solidFill>
                  <a:schemeClr val="bg1"/>
                </a:solidFill>
                <a:effectLst/>
                <a:latin typeface="CMG Sans SemiBold" pitchFamily="2" charset="77"/>
              </a:rPr>
              <a:t>, as some are in the habit of doing, but encouraging one another - and all the more as you see the Day approaching.</a:t>
            </a:r>
          </a:p>
          <a:p>
            <a:pPr marL="0" indent="0" algn="l">
              <a:lnSpc>
                <a:spcPct val="100000"/>
              </a:lnSpc>
              <a:buNone/>
            </a:pPr>
            <a:r>
              <a:rPr lang="en-GB" sz="2000" b="1" dirty="0">
                <a:solidFill>
                  <a:schemeClr val="bg1"/>
                </a:solidFill>
                <a:latin typeface="CMG Sans SemiBold" pitchFamily="2" charset="77"/>
                <a:ea typeface="Baskerville SemiBold" panose="02020502070401020303" pitchFamily="18" charset="0"/>
                <a:cs typeface="Open Sans" panose="020B0606030504020204" pitchFamily="34" charset="0"/>
              </a:rPr>
              <a:t>Hebrews 10</a:t>
            </a:r>
          </a:p>
        </p:txBody>
      </p:sp>
    </p:spTree>
    <p:extLst>
      <p:ext uri="{BB962C8B-B14F-4D97-AF65-F5344CB8AC3E}">
        <p14:creationId xmlns:p14="http://schemas.microsoft.com/office/powerpoint/2010/main" val="1370249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C07DE-A097-D9D8-1E5E-E5CE002F4CDF}"/>
              </a:ext>
            </a:extLst>
          </p:cNvPr>
          <p:cNvPicPr>
            <a:picLocks noChangeAspect="1"/>
          </p:cNvPicPr>
          <p:nvPr/>
        </p:nvPicPr>
        <p:blipFill>
          <a:blip r:embed="rId2"/>
          <a:stretch>
            <a:fillRect/>
          </a:stretch>
        </p:blipFill>
        <p:spPr>
          <a:xfrm>
            <a:off x="0" y="2"/>
            <a:ext cx="12192000" cy="6858000"/>
          </a:xfrm>
          <a:prstGeom prst="rect">
            <a:avLst/>
          </a:prstGeom>
        </p:spPr>
      </p:pic>
    </p:spTree>
    <p:extLst>
      <p:ext uri="{BB962C8B-B14F-4D97-AF65-F5344CB8AC3E}">
        <p14:creationId xmlns:p14="http://schemas.microsoft.com/office/powerpoint/2010/main" val="251475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B849B-E450-52A8-7660-42CAFF3580C0}"/>
              </a:ext>
            </a:extLst>
          </p:cNvPr>
          <p:cNvPicPr>
            <a:picLocks noChangeAspect="1"/>
          </p:cNvPicPr>
          <p:nvPr/>
        </p:nvPicPr>
        <p:blipFill>
          <a:blip r:embed="rId2"/>
          <a:stretch>
            <a:fillRect/>
          </a:stretch>
        </p:blipFill>
        <p:spPr>
          <a:xfrm>
            <a:off x="0" y="-1"/>
            <a:ext cx="12224000" cy="6876000"/>
          </a:xfrm>
          <a:prstGeom prst="rect">
            <a:avLst/>
          </a:prstGeom>
        </p:spPr>
      </p:pic>
    </p:spTree>
    <p:extLst>
      <p:ext uri="{BB962C8B-B14F-4D97-AF65-F5344CB8AC3E}">
        <p14:creationId xmlns:p14="http://schemas.microsoft.com/office/powerpoint/2010/main" val="115781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641462"/>
            <a:ext cx="11369040" cy="5575079"/>
          </a:xfrm>
        </p:spPr>
        <p:txBody>
          <a:bodyPr>
            <a:noAutofit/>
          </a:bodyPr>
          <a:lstStyle/>
          <a:p>
            <a:pPr marL="0" indent="0" algn="l">
              <a:lnSpc>
                <a:spcPct val="100000"/>
              </a:lnSpc>
              <a:buNone/>
            </a:pPr>
            <a:r>
              <a:rPr lang="en-GB" sz="3600" b="1" baseline="30000" dirty="0">
                <a:solidFill>
                  <a:schemeClr val="bg1"/>
                </a:solidFill>
                <a:effectLst/>
                <a:latin typeface="CMG Sans SemiBold" pitchFamily="2" charset="77"/>
              </a:rPr>
              <a:t>26 </a:t>
            </a:r>
            <a:r>
              <a:rPr lang="en-GB" sz="3600" b="1" dirty="0">
                <a:solidFill>
                  <a:schemeClr val="bg1"/>
                </a:solidFill>
                <a:effectLst/>
                <a:latin typeface="CMG Sans SemiBold" pitchFamily="2" charset="77"/>
              </a:rPr>
              <a:t>What then shall we say, brothers and sisters? When you come together, each of you has a hymn, or a word of instruction, a revelation, a tongue or an interpretation. </a:t>
            </a:r>
            <a:r>
              <a:rPr lang="en-GB" sz="3600" b="1" dirty="0">
                <a:solidFill>
                  <a:srgbClr val="FFFF00"/>
                </a:solidFill>
                <a:effectLst/>
                <a:latin typeface="CMG Sans SemiBold" pitchFamily="2" charset="77"/>
              </a:rPr>
              <a:t>Everything must be done so that the church may be built up</a:t>
            </a:r>
            <a:r>
              <a:rPr lang="en-GB" sz="3600" b="1" dirty="0">
                <a:solidFill>
                  <a:schemeClr val="bg1"/>
                </a:solidFill>
                <a:effectLst/>
                <a:latin typeface="CMG Sans SemiBold" pitchFamily="2" charset="77"/>
              </a:rPr>
              <a:t>. </a:t>
            </a:r>
          </a:p>
          <a:p>
            <a:pPr marL="0" indent="0">
              <a:lnSpc>
                <a:spcPct val="100000"/>
              </a:lnSpc>
              <a:buNone/>
            </a:pPr>
            <a:r>
              <a:rPr lang="en-GB" sz="2000" b="1" dirty="0">
                <a:solidFill>
                  <a:schemeClr val="bg1"/>
                </a:solidFill>
                <a:latin typeface="CMG Sans SemiBold" pitchFamily="2" charset="77"/>
                <a:ea typeface="Baskerville SemiBold" panose="02020502070401020303" pitchFamily="18" charset="0"/>
                <a:cs typeface="Open Sans" panose="020B0606030504020204" pitchFamily="34" charset="0"/>
              </a:rPr>
              <a:t>1 Corinthians 14</a:t>
            </a:r>
          </a:p>
        </p:txBody>
      </p:sp>
    </p:spTree>
    <p:extLst>
      <p:ext uri="{BB962C8B-B14F-4D97-AF65-F5344CB8AC3E}">
        <p14:creationId xmlns:p14="http://schemas.microsoft.com/office/powerpoint/2010/main" val="401536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641462"/>
            <a:ext cx="11369040" cy="5575079"/>
          </a:xfrm>
        </p:spPr>
        <p:txBody>
          <a:bodyPr>
            <a:noAutofit/>
          </a:bodyPr>
          <a:lstStyle/>
          <a:p>
            <a:pPr marL="0" indent="0">
              <a:lnSpc>
                <a:spcPct val="100000"/>
              </a:lnSpc>
              <a:buNone/>
            </a:pP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 </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Now about the gifts of the Spirit, brothers and sisters, I do not want you to be uninformed </a:t>
            </a:r>
          </a:p>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uLnTx/>
                <a:uFillTx/>
                <a:latin typeface="CMG Sans SemiBold" pitchFamily="2" charset="77"/>
                <a:ea typeface="Baskerville SemiBold" panose="02020502070401020303" pitchFamily="18" charset="0"/>
                <a:cs typeface="Open Sans" panose="020B0606030504020204" pitchFamily="34" charset="0"/>
              </a:rPr>
              <a:t>1 Corinthians 12</a:t>
            </a:r>
            <a:endParaRPr kumimoji="0" lang="en-GB" sz="3200" b="1" i="0" u="none" strike="noStrike" kern="1200" cap="none" spc="0" normalizeH="0" baseline="0" noProof="0" dirty="0">
              <a:ln>
                <a:noFill/>
              </a:ln>
              <a:solidFill>
                <a:prstClr val="white"/>
              </a:solidFill>
              <a:effectLst/>
              <a:uLnTx/>
              <a:uFillTx/>
              <a:latin typeface="CMG Sans SemiBold" pitchFamily="2" charset="77"/>
              <a:ea typeface="Baskerville SemiBold" panose="02020502070401020303" pitchFamily="18" charset="0"/>
              <a:cs typeface="Open Sans" panose="020B0606030504020204" pitchFamily="34" charset="0"/>
            </a:endParaRPr>
          </a:p>
          <a:p>
            <a:pPr marL="0" indent="0">
              <a:lnSpc>
                <a:spcPct val="100000"/>
              </a:lnSpc>
              <a:buNone/>
            </a:pPr>
            <a:endPar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endParaRPr>
          </a:p>
          <a:p>
            <a:pPr marL="0" indent="0">
              <a:lnSpc>
                <a:spcPct val="100000"/>
              </a:lnSpc>
              <a:buNone/>
            </a:pP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14</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Pursue love, and </a:t>
            </a:r>
            <a:r>
              <a:rPr lang="en-GB" sz="3600" b="1" dirty="0">
                <a:solidFill>
                  <a:srgbClr val="FFFF00"/>
                </a:solidFill>
                <a:latin typeface="CMG Sans SemiBold" pitchFamily="2" charset="77"/>
                <a:ea typeface="Baskerville SemiBold" panose="02020502070401020303" pitchFamily="18" charset="0"/>
                <a:cs typeface="Open Sans" panose="020B0606030504020204" pitchFamily="34" charset="0"/>
              </a:rPr>
              <a:t>earnestly desire the spiritual gifts,</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a:t>
            </a:r>
          </a:p>
          <a:p>
            <a:pPr marL="0" indent="0">
              <a:lnSpc>
                <a:spcPct val="100000"/>
              </a:lnSpc>
              <a:buNone/>
            </a:pPr>
            <a:r>
              <a:rPr lang="en-GB" sz="2000" b="1" dirty="0">
                <a:solidFill>
                  <a:schemeClr val="bg1"/>
                </a:solidFill>
                <a:latin typeface="CMG Sans SemiBold" pitchFamily="2" charset="77"/>
                <a:ea typeface="Baskerville SemiBold" panose="02020502070401020303" pitchFamily="18" charset="0"/>
                <a:cs typeface="Open Sans" panose="020B0606030504020204" pitchFamily="34" charset="0"/>
              </a:rPr>
              <a:t>1 Corinthians 14</a:t>
            </a:r>
            <a:endParaRPr lang="en-GB" sz="3200" b="1" dirty="0">
              <a:solidFill>
                <a:schemeClr val="bg1"/>
              </a:solidFill>
              <a:latin typeface="CMG Sans SemiBold" pitchFamily="2" charset="77"/>
              <a:ea typeface="Baskerville SemiBold" panose="02020502070401020303" pitchFamily="18" charset="0"/>
              <a:cs typeface="Open Sans" panose="020B0606030504020204" pitchFamily="34" charset="0"/>
            </a:endParaRPr>
          </a:p>
        </p:txBody>
      </p:sp>
    </p:spTree>
    <p:extLst>
      <p:ext uri="{BB962C8B-B14F-4D97-AF65-F5344CB8AC3E}">
        <p14:creationId xmlns:p14="http://schemas.microsoft.com/office/powerpoint/2010/main" val="3914648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641462"/>
            <a:ext cx="11369040" cy="5575079"/>
          </a:xfrm>
        </p:spPr>
        <p:txBody>
          <a:bodyPr>
            <a:noAutofit/>
          </a:bodyPr>
          <a:lstStyle/>
          <a:p>
            <a:pPr marL="0" indent="0">
              <a:lnSpc>
                <a:spcPct val="100000"/>
              </a:lnSpc>
              <a:buNone/>
            </a:pP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12</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So it is with you. Since you are eager for gifts of the Spirit, try to </a:t>
            </a:r>
            <a:r>
              <a:rPr lang="en-GB" sz="3600" b="1" dirty="0">
                <a:solidFill>
                  <a:srgbClr val="FFFF00"/>
                </a:solidFill>
                <a:latin typeface="CMG Sans SemiBold" pitchFamily="2" charset="77"/>
                <a:ea typeface="Baskerville SemiBold" panose="02020502070401020303" pitchFamily="18" charset="0"/>
                <a:cs typeface="Open Sans" panose="020B0606030504020204" pitchFamily="34" charset="0"/>
              </a:rPr>
              <a:t>excel in those that build up the church</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a:t>
            </a: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13</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For this reason the one who speaks in a tongue should pray that they may interpret what they say. </a:t>
            </a: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14</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For if I pray in a tongue, my spirit prays, but my mind is unfruitful. </a:t>
            </a: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15</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So what shall I do? </a:t>
            </a:r>
          </a:p>
          <a:p>
            <a:pPr marL="0" indent="0">
              <a:lnSpc>
                <a:spcPct val="100000"/>
              </a:lnSpc>
              <a:buNone/>
            </a:pPr>
            <a:r>
              <a:rPr lang="en-GB" sz="2000" b="1" dirty="0">
                <a:solidFill>
                  <a:schemeClr val="bg1"/>
                </a:solidFill>
                <a:latin typeface="CMG Sans SemiBold" pitchFamily="2" charset="77"/>
                <a:ea typeface="Baskerville SemiBold" panose="02020502070401020303" pitchFamily="18" charset="0"/>
                <a:cs typeface="Open Sans" panose="020B0606030504020204" pitchFamily="34" charset="0"/>
              </a:rPr>
              <a:t>1 Corinthians 14</a:t>
            </a:r>
            <a:endParaRPr lang="en-GB" sz="3200" b="1" dirty="0">
              <a:solidFill>
                <a:schemeClr val="bg1"/>
              </a:solidFill>
              <a:latin typeface="CMG Sans SemiBold" pitchFamily="2" charset="77"/>
              <a:ea typeface="Baskerville SemiBold" panose="02020502070401020303" pitchFamily="18" charset="0"/>
              <a:cs typeface="Open Sans" panose="020B0606030504020204" pitchFamily="34" charset="0"/>
            </a:endParaRPr>
          </a:p>
        </p:txBody>
      </p:sp>
    </p:spTree>
    <p:extLst>
      <p:ext uri="{BB962C8B-B14F-4D97-AF65-F5344CB8AC3E}">
        <p14:creationId xmlns:p14="http://schemas.microsoft.com/office/powerpoint/2010/main" val="4116032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500744"/>
            <a:ext cx="11369040" cy="5715798"/>
          </a:xfrm>
        </p:spPr>
        <p:txBody>
          <a:bodyPr>
            <a:noAutofit/>
          </a:bodyPr>
          <a:lstStyle/>
          <a:p>
            <a:pPr marL="0" indent="0">
              <a:lnSpc>
                <a:spcPct val="100000"/>
              </a:lnSpc>
              <a:buNone/>
            </a:pPr>
            <a:r>
              <a:rPr lang="en-GB" sz="34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15 </a:t>
            </a:r>
            <a:r>
              <a:rPr lang="en-GB" sz="3400" b="1" dirty="0">
                <a:solidFill>
                  <a:schemeClr val="bg1"/>
                </a:solidFill>
                <a:latin typeface="CMG Sans SemiBold" pitchFamily="2" charset="77"/>
                <a:ea typeface="Baskerville SemiBold" panose="02020502070401020303" pitchFamily="18" charset="0"/>
                <a:cs typeface="Open Sans" panose="020B0606030504020204" pitchFamily="34" charset="0"/>
              </a:rPr>
              <a:t>I will pray with my spirit, but I will also pray with my understanding; I will sing with my spirit, but I will also sing with my understanding. </a:t>
            </a:r>
            <a:r>
              <a:rPr lang="en-GB" sz="34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16</a:t>
            </a:r>
            <a:r>
              <a:rPr lang="en-GB" sz="3400" b="1" dirty="0">
                <a:solidFill>
                  <a:schemeClr val="bg1"/>
                </a:solidFill>
                <a:latin typeface="CMG Sans SemiBold" pitchFamily="2" charset="77"/>
                <a:ea typeface="Baskerville SemiBold" panose="02020502070401020303" pitchFamily="18" charset="0"/>
                <a:cs typeface="Open Sans" panose="020B0606030504020204" pitchFamily="34" charset="0"/>
              </a:rPr>
              <a:t> Otherwise when you are praising God in the Spirit, how can someone else, who is now put in the position of an enquirer, say ‘Amen’ to your thanksgiving, since they do not know what you are saying? </a:t>
            </a:r>
            <a:r>
              <a:rPr lang="en-GB" sz="34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17</a:t>
            </a:r>
            <a:r>
              <a:rPr lang="en-GB" sz="3400" b="1" dirty="0">
                <a:solidFill>
                  <a:schemeClr val="bg1"/>
                </a:solidFill>
                <a:latin typeface="CMG Sans SemiBold" pitchFamily="2" charset="77"/>
                <a:ea typeface="Baskerville SemiBold" panose="02020502070401020303" pitchFamily="18" charset="0"/>
                <a:cs typeface="Open Sans" panose="020B0606030504020204" pitchFamily="34" charset="0"/>
              </a:rPr>
              <a:t> </a:t>
            </a:r>
            <a:r>
              <a:rPr lang="en-GB" sz="3400" b="1" dirty="0">
                <a:solidFill>
                  <a:srgbClr val="FFFF00"/>
                </a:solidFill>
                <a:latin typeface="CMG Sans SemiBold" pitchFamily="2" charset="77"/>
                <a:ea typeface="Baskerville SemiBold" panose="02020502070401020303" pitchFamily="18" charset="0"/>
                <a:cs typeface="Open Sans" panose="020B0606030504020204" pitchFamily="34" charset="0"/>
              </a:rPr>
              <a:t>You are giving thanks well enough, but no one else is edified.</a:t>
            </a:r>
          </a:p>
          <a:p>
            <a:pPr marL="0" indent="0">
              <a:lnSpc>
                <a:spcPct val="100000"/>
              </a:lnSpc>
              <a:buNone/>
            </a:pP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a:t>
            </a:r>
            <a:r>
              <a:rPr lang="en-GB" sz="2000" b="1" dirty="0">
                <a:solidFill>
                  <a:schemeClr val="bg1"/>
                </a:solidFill>
                <a:latin typeface="CMG Sans SemiBold" pitchFamily="2" charset="77"/>
                <a:ea typeface="Baskerville SemiBold" panose="02020502070401020303" pitchFamily="18" charset="0"/>
                <a:cs typeface="Open Sans" panose="020B0606030504020204" pitchFamily="34" charset="0"/>
              </a:rPr>
              <a:t>1 Corinthians 14</a:t>
            </a:r>
            <a:endParaRPr lang="en-GB" sz="3200" b="1" dirty="0">
              <a:solidFill>
                <a:schemeClr val="bg1"/>
              </a:solidFill>
              <a:latin typeface="CMG Sans SemiBold" pitchFamily="2" charset="77"/>
              <a:ea typeface="Baskerville SemiBold" panose="02020502070401020303" pitchFamily="18" charset="0"/>
              <a:cs typeface="Open Sans" panose="020B0606030504020204" pitchFamily="34" charset="0"/>
            </a:endParaRPr>
          </a:p>
        </p:txBody>
      </p:sp>
    </p:spTree>
    <p:extLst>
      <p:ext uri="{BB962C8B-B14F-4D97-AF65-F5344CB8AC3E}">
        <p14:creationId xmlns:p14="http://schemas.microsoft.com/office/powerpoint/2010/main" val="4114420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7BD10-200D-B54D-A6B7-42F389CE41ED}"/>
              </a:ext>
            </a:extLst>
          </p:cNvPr>
          <p:cNvSpPr>
            <a:spLocks noGrp="1"/>
          </p:cNvSpPr>
          <p:nvPr>
            <p:ph idx="1"/>
          </p:nvPr>
        </p:nvSpPr>
        <p:spPr>
          <a:xfrm>
            <a:off x="411480" y="500744"/>
            <a:ext cx="11369040" cy="5715798"/>
          </a:xfrm>
        </p:spPr>
        <p:txBody>
          <a:bodyPr>
            <a:noAutofit/>
          </a:bodyPr>
          <a:lstStyle/>
          <a:p>
            <a:pPr marL="0" indent="0">
              <a:lnSpc>
                <a:spcPct val="100000"/>
              </a:lnSpc>
              <a:buNone/>
            </a:pP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39</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Therefore, my brothers and sisters, be eager to prophesy, and </a:t>
            </a:r>
            <a:r>
              <a:rPr lang="en-GB" sz="3600" b="1" dirty="0">
                <a:solidFill>
                  <a:srgbClr val="FFFF00"/>
                </a:solidFill>
                <a:latin typeface="CMG Sans SemiBold" pitchFamily="2" charset="77"/>
                <a:ea typeface="Baskerville SemiBold" panose="02020502070401020303" pitchFamily="18" charset="0"/>
                <a:cs typeface="Open Sans" panose="020B0606030504020204" pitchFamily="34" charset="0"/>
              </a:rPr>
              <a:t>do not forbid </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speaking in tongues. </a:t>
            </a:r>
            <a:r>
              <a:rPr lang="en-GB" sz="3600" b="1" baseline="30000" dirty="0">
                <a:solidFill>
                  <a:schemeClr val="bg1"/>
                </a:solidFill>
                <a:latin typeface="CMG Sans SemiBold" pitchFamily="2" charset="77"/>
                <a:ea typeface="Baskerville SemiBold" panose="02020502070401020303" pitchFamily="18" charset="0"/>
                <a:cs typeface="Open Sans" panose="020B0606030504020204" pitchFamily="34" charset="0"/>
              </a:rPr>
              <a:t>40</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 But everything should be done in a </a:t>
            </a:r>
            <a:r>
              <a:rPr lang="en-GB" sz="3600" b="1" dirty="0">
                <a:solidFill>
                  <a:srgbClr val="FFFF00"/>
                </a:solidFill>
                <a:latin typeface="CMG Sans SemiBold" pitchFamily="2" charset="77"/>
                <a:ea typeface="Baskerville SemiBold" panose="02020502070401020303" pitchFamily="18" charset="0"/>
                <a:cs typeface="Open Sans" panose="020B0606030504020204" pitchFamily="34" charset="0"/>
              </a:rPr>
              <a:t>fitting and orderly way</a:t>
            </a:r>
            <a:r>
              <a:rPr lang="en-GB" sz="3600" b="1" dirty="0">
                <a:solidFill>
                  <a:schemeClr val="bg1"/>
                </a:solidFill>
                <a:latin typeface="CMG Sans SemiBold" pitchFamily="2" charset="77"/>
                <a:ea typeface="Baskerville SemiBold" panose="02020502070401020303" pitchFamily="18" charset="0"/>
                <a:cs typeface="Open Sans" panose="020B0606030504020204" pitchFamily="34" charset="0"/>
              </a:rPr>
              <a:t>.</a:t>
            </a:r>
          </a:p>
          <a:p>
            <a:pPr marL="0" indent="0">
              <a:lnSpc>
                <a:spcPct val="100000"/>
              </a:lnSpc>
              <a:buNone/>
            </a:pPr>
            <a:r>
              <a:rPr lang="en-GB" sz="2000" b="1" dirty="0">
                <a:solidFill>
                  <a:schemeClr val="bg1"/>
                </a:solidFill>
                <a:latin typeface="CMG Sans SemiBold" pitchFamily="2" charset="77"/>
                <a:ea typeface="Baskerville SemiBold" panose="02020502070401020303" pitchFamily="18" charset="0"/>
                <a:cs typeface="Open Sans" panose="020B0606030504020204" pitchFamily="34" charset="0"/>
              </a:rPr>
              <a:t>1 Corinthians 14</a:t>
            </a:r>
            <a:endParaRPr lang="en-GB" sz="3200" b="1" dirty="0">
              <a:solidFill>
                <a:schemeClr val="bg1"/>
              </a:solidFill>
              <a:latin typeface="CMG Sans SemiBold" pitchFamily="2" charset="77"/>
              <a:ea typeface="Baskerville SemiBold" panose="02020502070401020303" pitchFamily="18" charset="0"/>
              <a:cs typeface="Open Sans" panose="020B0606030504020204" pitchFamily="34" charset="0"/>
            </a:endParaRPr>
          </a:p>
        </p:txBody>
      </p:sp>
    </p:spTree>
    <p:extLst>
      <p:ext uri="{BB962C8B-B14F-4D97-AF65-F5344CB8AC3E}">
        <p14:creationId xmlns:p14="http://schemas.microsoft.com/office/powerpoint/2010/main" val="41596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311F0-A2D9-0E9C-2B0B-AFF8ADF1E59F}"/>
              </a:ext>
            </a:extLst>
          </p:cNvPr>
          <p:cNvPicPr>
            <a:picLocks noChangeAspect="1"/>
          </p:cNvPicPr>
          <p:nvPr/>
        </p:nvPicPr>
        <p:blipFill>
          <a:blip r:embed="rId2"/>
          <a:stretch>
            <a:fillRect/>
          </a:stretch>
        </p:blipFill>
        <p:spPr>
          <a:xfrm>
            <a:off x="0" y="0"/>
            <a:ext cx="12224000" cy="6876000"/>
          </a:xfrm>
          <a:prstGeom prst="rect">
            <a:avLst/>
          </a:prstGeom>
        </p:spPr>
      </p:pic>
    </p:spTree>
    <p:extLst>
      <p:ext uri="{BB962C8B-B14F-4D97-AF65-F5344CB8AC3E}">
        <p14:creationId xmlns:p14="http://schemas.microsoft.com/office/powerpoint/2010/main" val="249032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05A3D-EEE2-D814-B5D5-6F1B33DF812C}"/>
              </a:ext>
            </a:extLst>
          </p:cNvPr>
          <p:cNvPicPr>
            <a:picLocks noChangeAspect="1"/>
          </p:cNvPicPr>
          <p:nvPr/>
        </p:nvPicPr>
        <p:blipFill>
          <a:blip r:embed="rId2"/>
          <a:stretch>
            <a:fillRect/>
          </a:stretch>
        </p:blipFill>
        <p:spPr>
          <a:xfrm>
            <a:off x="0" y="-1"/>
            <a:ext cx="12224000" cy="6876000"/>
          </a:xfrm>
          <a:prstGeom prst="rect">
            <a:avLst/>
          </a:prstGeom>
        </p:spPr>
      </p:pic>
    </p:spTree>
    <p:extLst>
      <p:ext uri="{BB962C8B-B14F-4D97-AF65-F5344CB8AC3E}">
        <p14:creationId xmlns:p14="http://schemas.microsoft.com/office/powerpoint/2010/main" val="414566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167C8-7DB0-EB7B-6774-B7C4A276AEC9}"/>
              </a:ext>
            </a:extLst>
          </p:cNvPr>
          <p:cNvPicPr>
            <a:picLocks noChangeAspect="1"/>
          </p:cNvPicPr>
          <p:nvPr/>
        </p:nvPicPr>
        <p:blipFill>
          <a:blip r:embed="rId2"/>
          <a:stretch>
            <a:fillRect/>
          </a:stretch>
        </p:blipFill>
        <p:spPr>
          <a:xfrm>
            <a:off x="0" y="-1"/>
            <a:ext cx="12224000" cy="6876000"/>
          </a:xfrm>
          <a:prstGeom prst="rect">
            <a:avLst/>
          </a:prstGeom>
        </p:spPr>
      </p:pic>
    </p:spTree>
    <p:extLst>
      <p:ext uri="{BB962C8B-B14F-4D97-AF65-F5344CB8AC3E}">
        <p14:creationId xmlns:p14="http://schemas.microsoft.com/office/powerpoint/2010/main" val="276882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8E01D-6EA2-CF41-DE74-D21234CFA855}"/>
              </a:ext>
            </a:extLst>
          </p:cNvPr>
          <p:cNvPicPr>
            <a:picLocks noChangeAspect="1"/>
          </p:cNvPicPr>
          <p:nvPr/>
        </p:nvPicPr>
        <p:blipFill>
          <a:blip r:embed="rId2"/>
          <a:stretch>
            <a:fillRect/>
          </a:stretch>
        </p:blipFill>
        <p:spPr>
          <a:xfrm>
            <a:off x="0" y="0"/>
            <a:ext cx="12224000" cy="6876000"/>
          </a:xfrm>
          <a:prstGeom prst="rect">
            <a:avLst/>
          </a:prstGeom>
        </p:spPr>
      </p:pic>
    </p:spTree>
    <p:extLst>
      <p:ext uri="{BB962C8B-B14F-4D97-AF65-F5344CB8AC3E}">
        <p14:creationId xmlns:p14="http://schemas.microsoft.com/office/powerpoint/2010/main" val="1499615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B6F97-9DDE-EE38-892D-38A205A35F10}"/>
              </a:ext>
            </a:extLst>
          </p:cNvPr>
          <p:cNvPicPr>
            <a:picLocks noChangeAspect="1"/>
          </p:cNvPicPr>
          <p:nvPr/>
        </p:nvPicPr>
        <p:blipFill>
          <a:blip r:embed="rId2"/>
          <a:stretch>
            <a:fillRect/>
          </a:stretch>
        </p:blipFill>
        <p:spPr>
          <a:xfrm>
            <a:off x="0" y="-1"/>
            <a:ext cx="12224000" cy="6876000"/>
          </a:xfrm>
          <a:prstGeom prst="rect">
            <a:avLst/>
          </a:prstGeom>
        </p:spPr>
      </p:pic>
    </p:spTree>
    <p:extLst>
      <p:ext uri="{BB962C8B-B14F-4D97-AF65-F5344CB8AC3E}">
        <p14:creationId xmlns:p14="http://schemas.microsoft.com/office/powerpoint/2010/main" val="245381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D0122-FAFC-077C-41DD-01E1B8DE98AB}"/>
              </a:ext>
            </a:extLst>
          </p:cNvPr>
          <p:cNvPicPr>
            <a:picLocks noChangeAspect="1"/>
          </p:cNvPicPr>
          <p:nvPr/>
        </p:nvPicPr>
        <p:blipFill>
          <a:blip r:embed="rId2"/>
          <a:stretch>
            <a:fillRect/>
          </a:stretch>
        </p:blipFill>
        <p:spPr>
          <a:xfrm>
            <a:off x="0" y="-1"/>
            <a:ext cx="12224000" cy="6876000"/>
          </a:xfrm>
          <a:prstGeom prst="rect">
            <a:avLst/>
          </a:prstGeom>
        </p:spPr>
      </p:pic>
    </p:spTree>
    <p:extLst>
      <p:ext uri="{BB962C8B-B14F-4D97-AF65-F5344CB8AC3E}">
        <p14:creationId xmlns:p14="http://schemas.microsoft.com/office/powerpoint/2010/main" val="91802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4EF14-EFF9-5B89-ACD2-F02C0965F346}"/>
              </a:ext>
            </a:extLst>
          </p:cNvPr>
          <p:cNvPicPr>
            <a:picLocks noChangeAspect="1"/>
          </p:cNvPicPr>
          <p:nvPr/>
        </p:nvPicPr>
        <p:blipFill rotWithShape="1">
          <a:blip r:embed="rId2"/>
          <a:srcRect l="1260" t="8193" r="-1260"/>
          <a:stretch/>
        </p:blipFill>
        <p:spPr>
          <a:xfrm>
            <a:off x="0" y="10886"/>
            <a:ext cx="6184900" cy="3800992"/>
          </a:xfrm>
          <a:prstGeom prst="rect">
            <a:avLst/>
          </a:prstGeom>
        </p:spPr>
      </p:pic>
      <p:pic>
        <p:nvPicPr>
          <p:cNvPr id="8" name="Picture 7">
            <a:extLst>
              <a:ext uri="{FF2B5EF4-FFF2-40B4-BE49-F238E27FC236}">
                <a16:creationId xmlns:a16="http://schemas.microsoft.com/office/drawing/2014/main" id="{2EB5A076-3489-94E7-122E-E8FCCDC4B74A}"/>
              </a:ext>
            </a:extLst>
          </p:cNvPr>
          <p:cNvPicPr>
            <a:picLocks noChangeAspect="1"/>
          </p:cNvPicPr>
          <p:nvPr/>
        </p:nvPicPr>
        <p:blipFill rotWithShape="1">
          <a:blip r:embed="rId3"/>
          <a:srcRect b="17178"/>
          <a:stretch/>
        </p:blipFill>
        <p:spPr>
          <a:xfrm>
            <a:off x="5994400" y="0"/>
            <a:ext cx="6197600" cy="3429000"/>
          </a:xfrm>
          <a:prstGeom prst="rect">
            <a:avLst/>
          </a:prstGeom>
        </p:spPr>
      </p:pic>
      <p:pic>
        <p:nvPicPr>
          <p:cNvPr id="10" name="Picture 9">
            <a:extLst>
              <a:ext uri="{FF2B5EF4-FFF2-40B4-BE49-F238E27FC236}">
                <a16:creationId xmlns:a16="http://schemas.microsoft.com/office/drawing/2014/main" id="{B6BF751E-4A93-2EA2-3D00-7F37BFBC4A83}"/>
              </a:ext>
            </a:extLst>
          </p:cNvPr>
          <p:cNvPicPr>
            <a:picLocks noChangeAspect="1"/>
          </p:cNvPicPr>
          <p:nvPr/>
        </p:nvPicPr>
        <p:blipFill rotWithShape="1">
          <a:blip r:embed="rId4"/>
          <a:srcRect b="17149"/>
          <a:stretch/>
        </p:blipFill>
        <p:spPr>
          <a:xfrm>
            <a:off x="34585" y="3429001"/>
            <a:ext cx="6156665" cy="3418114"/>
          </a:xfrm>
          <a:prstGeom prst="rect">
            <a:avLst/>
          </a:prstGeom>
        </p:spPr>
      </p:pic>
      <p:pic>
        <p:nvPicPr>
          <p:cNvPr id="12" name="Picture 11">
            <a:extLst>
              <a:ext uri="{FF2B5EF4-FFF2-40B4-BE49-F238E27FC236}">
                <a16:creationId xmlns:a16="http://schemas.microsoft.com/office/drawing/2014/main" id="{10304E4E-151C-7461-1196-F368A2ABDB63}"/>
              </a:ext>
            </a:extLst>
          </p:cNvPr>
          <p:cNvPicPr>
            <a:picLocks noChangeAspect="1"/>
          </p:cNvPicPr>
          <p:nvPr/>
        </p:nvPicPr>
        <p:blipFill rotWithShape="1">
          <a:blip r:embed="rId5"/>
          <a:srcRect r="6940"/>
          <a:stretch/>
        </p:blipFill>
        <p:spPr>
          <a:xfrm>
            <a:off x="5994400" y="3439886"/>
            <a:ext cx="6156666" cy="3429000"/>
          </a:xfrm>
          <a:prstGeom prst="rect">
            <a:avLst/>
          </a:prstGeom>
        </p:spPr>
      </p:pic>
      <p:pic>
        <p:nvPicPr>
          <p:cNvPr id="1026" name="Picture 2" descr="Grace Church Stockholm | Stockholm">
            <a:extLst>
              <a:ext uri="{FF2B5EF4-FFF2-40B4-BE49-F238E27FC236}">
                <a16:creationId xmlns:a16="http://schemas.microsoft.com/office/drawing/2014/main" id="{C10C7E13-A91E-17F5-3ED5-371159DD0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1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DF591-B9E4-9E1C-95F2-94FF7BEA02D4}"/>
              </a:ext>
            </a:extLst>
          </p:cNvPr>
          <p:cNvPicPr>
            <a:picLocks noChangeAspect="1"/>
          </p:cNvPicPr>
          <p:nvPr/>
        </p:nvPicPr>
        <p:blipFill>
          <a:blip r:embed="rId2"/>
          <a:stretch>
            <a:fillRect/>
          </a:stretch>
        </p:blipFill>
        <p:spPr>
          <a:xfrm>
            <a:off x="9896" y="0"/>
            <a:ext cx="12172210" cy="6858000"/>
          </a:xfrm>
          <a:prstGeom prst="rect">
            <a:avLst/>
          </a:prstGeom>
        </p:spPr>
      </p:pic>
    </p:spTree>
    <p:extLst>
      <p:ext uri="{BB962C8B-B14F-4D97-AF65-F5344CB8AC3E}">
        <p14:creationId xmlns:p14="http://schemas.microsoft.com/office/powerpoint/2010/main" val="20118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006B1-90EB-6743-FD8F-10DD9CC72F9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213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D0122-FAFC-077C-41DD-01E1B8DE98AB}"/>
              </a:ext>
            </a:extLst>
          </p:cNvPr>
          <p:cNvPicPr>
            <a:picLocks noChangeAspect="1"/>
          </p:cNvPicPr>
          <p:nvPr/>
        </p:nvPicPr>
        <p:blipFill>
          <a:blip r:embed="rId2"/>
          <a:stretch>
            <a:fillRect/>
          </a:stretch>
        </p:blipFill>
        <p:spPr>
          <a:xfrm>
            <a:off x="0" y="-1"/>
            <a:ext cx="12224000" cy="6876000"/>
          </a:xfrm>
          <a:prstGeom prst="rect">
            <a:avLst/>
          </a:prstGeom>
        </p:spPr>
      </p:pic>
    </p:spTree>
    <p:extLst>
      <p:ext uri="{BB962C8B-B14F-4D97-AF65-F5344CB8AC3E}">
        <p14:creationId xmlns:p14="http://schemas.microsoft.com/office/powerpoint/2010/main" val="204057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C2305F-542C-FBBE-F6E8-0105CE837C1C}"/>
              </a:ext>
            </a:extLst>
          </p:cNvPr>
          <p:cNvSpPr>
            <a:spLocks noGrp="1"/>
          </p:cNvSpPr>
          <p:nvPr>
            <p:ph idx="1"/>
          </p:nvPr>
        </p:nvSpPr>
        <p:spPr>
          <a:xfrm>
            <a:off x="838200" y="2090058"/>
            <a:ext cx="10515600" cy="2677885"/>
          </a:xfrm>
        </p:spPr>
        <p:txBody>
          <a:bodyPr>
            <a:normAutofit/>
          </a:bodyPr>
          <a:lstStyle/>
          <a:p>
            <a:pPr marL="0" indent="0" algn="ctr">
              <a:buNone/>
            </a:pPr>
            <a:r>
              <a:rPr lang="en-US" sz="5400" b="1" dirty="0">
                <a:solidFill>
                  <a:schemeClr val="bg1"/>
                </a:solidFill>
                <a:latin typeface="CMG Sans" pitchFamily="2" charset="77"/>
              </a:rPr>
              <a:t>WHO </a:t>
            </a:r>
          </a:p>
          <a:p>
            <a:pPr marL="0" indent="0" algn="ctr">
              <a:buNone/>
            </a:pPr>
            <a:r>
              <a:rPr lang="en-US" sz="5400" b="1" dirty="0">
                <a:solidFill>
                  <a:schemeClr val="bg1"/>
                </a:solidFill>
                <a:latin typeface="CMG Sans" pitchFamily="2" charset="77"/>
              </a:rPr>
              <a:t>ARE SUNDAYS </a:t>
            </a:r>
          </a:p>
          <a:p>
            <a:pPr marL="0" indent="0" algn="ctr">
              <a:buNone/>
            </a:pPr>
            <a:r>
              <a:rPr lang="en-US" sz="5400" b="1" dirty="0">
                <a:solidFill>
                  <a:schemeClr val="bg1"/>
                </a:solidFill>
                <a:latin typeface="CMG Sans" pitchFamily="2" charset="77"/>
              </a:rPr>
              <a:t>FOR?</a:t>
            </a:r>
          </a:p>
        </p:txBody>
      </p:sp>
    </p:spTree>
    <p:extLst>
      <p:ext uri="{BB962C8B-B14F-4D97-AF65-F5344CB8AC3E}">
        <p14:creationId xmlns:p14="http://schemas.microsoft.com/office/powerpoint/2010/main" val="299035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1C5BC1-EB9C-F559-89FA-4BE46EEC2E9B}"/>
              </a:ext>
            </a:extLst>
          </p:cNvPr>
          <p:cNvPicPr>
            <a:picLocks noChangeAspect="1"/>
          </p:cNvPicPr>
          <p:nvPr/>
        </p:nvPicPr>
        <p:blipFill rotWithShape="1">
          <a:blip r:embed="rId2"/>
          <a:srcRect/>
          <a:stretch/>
        </p:blipFill>
        <p:spPr>
          <a:xfrm>
            <a:off x="0" y="-1"/>
            <a:ext cx="12224000" cy="6876000"/>
          </a:xfrm>
          <a:prstGeom prst="rect">
            <a:avLst/>
          </a:prstGeom>
        </p:spPr>
      </p:pic>
    </p:spTree>
    <p:extLst>
      <p:ext uri="{BB962C8B-B14F-4D97-AF65-F5344CB8AC3E}">
        <p14:creationId xmlns:p14="http://schemas.microsoft.com/office/powerpoint/2010/main" val="261966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E6E55-68CF-6BEB-3B89-E4DEAFC0C3D7}"/>
              </a:ext>
            </a:extLst>
          </p:cNvPr>
          <p:cNvPicPr>
            <a:picLocks noChangeAspect="1"/>
          </p:cNvPicPr>
          <p:nvPr/>
        </p:nvPicPr>
        <p:blipFill rotWithShape="1">
          <a:blip r:embed="rId2"/>
          <a:srcRect/>
          <a:stretch/>
        </p:blipFill>
        <p:spPr>
          <a:xfrm>
            <a:off x="0" y="-1"/>
            <a:ext cx="12224000" cy="6876000"/>
          </a:xfrm>
          <a:prstGeom prst="rect">
            <a:avLst/>
          </a:prstGeom>
        </p:spPr>
      </p:pic>
    </p:spTree>
    <p:extLst>
      <p:ext uri="{BB962C8B-B14F-4D97-AF65-F5344CB8AC3E}">
        <p14:creationId xmlns:p14="http://schemas.microsoft.com/office/powerpoint/2010/main" val="3161188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2804</TotalTime>
  <Words>459</Words>
  <Application>Microsoft Macintosh PowerPoint</Application>
  <PresentationFormat>Widescreen</PresentationFormat>
  <Paragraphs>22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CMG Sans</vt:lpstr>
      <vt:lpstr>CMG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Hugh Pearce</cp:lastModifiedBy>
  <cp:revision>53</cp:revision>
  <dcterms:created xsi:type="dcterms:W3CDTF">2021-12-01T10:06:37Z</dcterms:created>
  <dcterms:modified xsi:type="dcterms:W3CDTF">2023-09-22T11:18:58Z</dcterms:modified>
</cp:coreProperties>
</file>