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1" r:id="rId4"/>
    <p:sldId id="271" r:id="rId5"/>
    <p:sldId id="277" r:id="rId6"/>
    <p:sldId id="278" r:id="rId7"/>
    <p:sldId id="279" r:id="rId8"/>
    <p:sldId id="273" r:id="rId9"/>
    <p:sldId id="274" r:id="rId10"/>
    <p:sldId id="275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92"/>
  </p:normalViewPr>
  <p:slideViewPr>
    <p:cSldViewPr snapToGrid="0" snapToObjects="1">
      <p:cViewPr varScale="1">
        <p:scale>
          <a:sx n="112" d="100"/>
          <a:sy n="112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5929-AF22-1B4D-987E-7687D279D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E5E90-98FE-AA4C-868F-613F971D2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320-7DFB-E14D-ACDE-D1C943F2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01F80-F1C1-9B45-813D-438C4635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3C081-B89E-5B41-A526-FD89F649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25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EC6B-2867-7845-AE77-A0D247E1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6D184-C405-BE47-8723-348E92AB9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61CE-5423-1240-BDAF-11326EC0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E5D28-3A69-EA4D-A66C-F0CB4B90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8CE7-03B0-7B43-8B59-DCB68E77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53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C3CF3D-6FD1-6549-B66E-A79766278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3C801-5C68-AE42-AEB4-A5273534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9086-F58B-E245-80AA-4D5A27E9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03DBC-FE74-1A4E-8DA9-D67AC89D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94FD9-281F-1248-85B3-E2E0400D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3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0A83-842E-8247-81C9-05E62EB3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1BDF8-588B-8148-BBF1-C72218509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5BFB9-1F2B-8A45-A782-12564B9A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24CB9-F3AF-0041-A3B9-441AB989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49D15-1D57-9641-8C98-EBD28B9F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2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90C0-732C-E144-86A0-AB7D2A11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7454A-F694-F44E-8E92-4F112880F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0513E-02C5-764E-96A9-9F8C8973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E016B-9F41-964B-AC60-01BC9C3A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F1A87-053A-D64B-B4F7-A83B3015B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3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EEE1-4E62-5640-B7C4-BD1A000D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2223-F90B-F34C-90AF-F3D56D47D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295FA-0D3B-C94B-AD40-263B9B0B6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D65E1-616C-EB42-9D99-30D3EA2A8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7A14F-ABE0-1749-A356-ADF772AE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0E53B-BFF6-7C45-A04F-C948C9E6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4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43329-E08A-EE44-9165-66747D455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A8E0D-53D3-D346-8BE8-B57C5926A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4EEB9-B42B-C94E-A4E9-0A83A6DF3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03BF9-46A7-3B4C-A205-79C5EEDBE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953FD-A7F6-B244-A673-1C2C02FC5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EB4B7-D9BD-2442-AF27-1B3F990E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3647CB-5FD7-424D-85F5-A21D7113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B8CC30-A73C-4E4B-987C-D66DC9E7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23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8FF9-A577-634E-ACCD-692FC887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1FDD9-2538-5943-BFEC-C968A9FE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B94A2-E16D-904F-9B2F-A8DD7214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68B0C-1045-FC41-B6C1-94CEAC894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7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8A18E-5681-6240-97C7-32FDB46E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A05BC-CD14-E449-827B-C30E290C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A545B-B77C-2643-A453-B48D0142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9DA0-48F7-994A-8060-D913B514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F96C-0280-FE40-8AB2-773C038B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0971D-579F-B44E-B51A-1A864432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ECB9F-52D8-CD46-A7E3-B50EEE97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F08B4-34B7-B54B-8148-CB9DC74D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F8ED4-AA8F-034B-B0F6-224F4328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9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EA06-8464-2D48-89C5-9C18C855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2AFAC7-34A2-2F40-A9BB-29FE2C73B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3026-EBF9-C247-B2BB-2FD8059C7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E326D-093E-B941-86B9-3CAA32676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D248E-E79E-4B41-9437-E2BE168D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E357D-FE3D-1842-AC9C-624BFDE4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3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EBACB-D934-0F47-9E3E-05EF5EDAE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A21D5-7350-0A42-B0FD-56ABE8297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4E5F1-F428-E246-A99D-EC02596F0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0BB2-A9F2-A74B-958B-9FEFBBA9D50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318A6-4D80-8944-B6B3-DEB84A382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BF3C8-A0D4-F544-939C-020CBFD1E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D986-8A1F-4A4F-BD27-CA09BFE21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4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5A5295-009F-1649-A00F-BDA5765AC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8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511493"/>
            <a:ext cx="5742622" cy="5576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PURSUIT–</a:t>
            </a:r>
            <a:r>
              <a:rPr lang="en-GB" sz="2600" b="1" dirty="0">
                <a:solidFill>
                  <a:schemeClr val="bg1"/>
                </a:solidFill>
                <a:latin typeface="CMG Sans" pitchFamily="2" charset="77"/>
              </a:rPr>
              <a:t>What Matters Most?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David not only asks but he seeks v4. There appears to be a connection between asking and seeking.</a:t>
            </a:r>
          </a:p>
          <a:p>
            <a:pPr marL="0" indent="0">
              <a:buNone/>
            </a:pPr>
            <a:r>
              <a:rPr lang="en-GB" dirty="0" err="1">
                <a:solidFill>
                  <a:schemeClr val="bg1"/>
                </a:solidFill>
                <a:latin typeface="CMG Sans Medium" pitchFamily="2" charset="77"/>
              </a:rPr>
              <a:t>eg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praying for promotion &amp; looking for ways to serve without being asked.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David gives us a helpful insight into how our prayer lives can become more fruitful.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FF00"/>
                </a:solidFill>
                <a:latin typeface="CMG Sans Medium" pitchFamily="2" charset="77"/>
              </a:rPr>
              <a:t>DWELL </a:t>
            </a:r>
            <a:r>
              <a:rPr lang="en-GB" b="1" dirty="0">
                <a:solidFill>
                  <a:srgbClr val="FFFF00"/>
                </a:solidFill>
                <a:latin typeface="CMG Sans Medium" pitchFamily="2" charset="77"/>
                <a:sym typeface="Wingdings" panose="05000000000000000000" pitchFamily="2" charset="2"/>
              </a:rPr>
              <a:t> GAZE  SEEK</a:t>
            </a:r>
            <a:endParaRPr lang="en-GB" b="1" dirty="0">
              <a:solidFill>
                <a:srgbClr val="FFFF00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5604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98" y="614363"/>
            <a:ext cx="5799772" cy="55768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500" b="1" dirty="0">
                <a:solidFill>
                  <a:schemeClr val="bg1"/>
                </a:solidFill>
                <a:latin typeface="CMG Sans" pitchFamily="2" charset="77"/>
              </a:rPr>
              <a:t>PRAISE – </a:t>
            </a:r>
            <a:r>
              <a:rPr lang="en-GB" b="1" dirty="0">
                <a:solidFill>
                  <a:schemeClr val="bg1"/>
                </a:solidFill>
                <a:latin typeface="CMG Sans" pitchFamily="2" charset="77"/>
              </a:rPr>
              <a:t>Who Matters Most!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The Lord is my:	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			Protector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v5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Exalter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v6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Joy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v6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Song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v6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Helper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v9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Saviour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v9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Receiver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v10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Teacher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v11</a:t>
            </a:r>
          </a:p>
          <a:p>
            <a:pPr marL="0" indent="0">
              <a:buNone/>
            </a:pPr>
            <a:r>
              <a:rPr lang="en-GB">
                <a:solidFill>
                  <a:schemeClr val="bg1"/>
                </a:solidFill>
                <a:latin typeface="CMG Sans Medium" pitchFamily="2" charset="77"/>
              </a:rPr>
              <a:t>			</a:t>
            </a:r>
            <a:r>
              <a:rPr lang="en-GB" sz="3000">
                <a:solidFill>
                  <a:schemeClr val="bg1"/>
                </a:solidFill>
                <a:latin typeface="CMG Sans Medium" pitchFamily="2" charset="77"/>
              </a:rPr>
              <a:t>Leader</a:t>
            </a:r>
            <a:r>
              <a:rPr lang="en-GB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sz="1900" dirty="0">
                <a:solidFill>
                  <a:schemeClr val="bg1"/>
                </a:solidFill>
                <a:latin typeface="CMG Sans Medium" pitchFamily="2" charset="77"/>
              </a:rPr>
              <a:t>v11</a:t>
            </a:r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756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169769-DD2E-F74E-AEE4-E43EDEAD5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13F86E-F03C-A045-8B66-27BF55EE3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7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568642"/>
            <a:ext cx="5914072" cy="5843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Praise &amp; Pursuit</a:t>
            </a:r>
          </a:p>
          <a:p>
            <a:pPr marL="0" indent="0">
              <a:buNone/>
            </a:pP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1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The Lord is my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light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and my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salvation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-whom shall I fear? The Lord is the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stronghold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of my life-of whom shall I be afraid? 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2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When evil men advance against me to devour my flesh, when my enemies and my foes attack me, they will stumble and fall. </a:t>
            </a:r>
            <a:r>
              <a:rPr lang="en-GB" baseline="30000" dirty="0">
                <a:solidFill>
                  <a:schemeClr val="bg1"/>
                </a:solidFill>
                <a:latin typeface="CMG Sans Medium" pitchFamily="2" charset="77"/>
              </a:rPr>
              <a:t>3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Though an army besiege me, my heart will not fear; though war break out against me, even then will I be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confident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676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08" y="411480"/>
            <a:ext cx="5856922" cy="5791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4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One thing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I ask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of the Lord, this is what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I seek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: that I may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dwell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in the house of the Lord all the days of my life, to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gaze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upon the beauty of the Lord and to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seek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him in his temple.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5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For in the day of trouble he will keep me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safe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in his dwelling; he will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hide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me in the shelter of his tabernacle and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set me high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upon a rock.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6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Then my head will be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exalted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above the enemies who surround me; at his tabernacle will I sacrifice with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joy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; I will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sing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and make music to the Lord. </a:t>
            </a:r>
          </a:p>
        </p:txBody>
      </p:sp>
    </p:spTree>
    <p:extLst>
      <p:ext uri="{BB962C8B-B14F-4D97-AF65-F5344CB8AC3E}">
        <p14:creationId xmlns:p14="http://schemas.microsoft.com/office/powerpoint/2010/main" val="157022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545783"/>
            <a:ext cx="5811202" cy="5576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7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Hear my voice when I call, O Lord; be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merciful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to me and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answer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me.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8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My heart says of you, “Seek his face!” Your face, Lord, I will seek.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9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Do not hide your face from me, do not turn your servant away in anger; you have been my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helper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 Do not reject me or forsake me, O God my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Saviour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10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Though my father and mother forsake me, the Lord will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receive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me. </a:t>
            </a:r>
          </a:p>
        </p:txBody>
      </p:sp>
    </p:spTree>
    <p:extLst>
      <p:ext uri="{BB962C8B-B14F-4D97-AF65-F5344CB8AC3E}">
        <p14:creationId xmlns:p14="http://schemas.microsoft.com/office/powerpoint/2010/main" val="227952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18" y="614363"/>
            <a:ext cx="5799772" cy="5576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11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Teach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me your way, O Lord;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lead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me in a straight path because of my oppressors.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12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Do not turn me over to the desire of my foes, for false witnesses rise up against me, breathing out violence.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13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I am still confident of this: I will see the 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goodness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of the Lord in the land of the living.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14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Wait for the Lord; be strong and take heart and wait for the Lord.	</a:t>
            </a:r>
          </a:p>
        </p:txBody>
      </p:sp>
    </p:spTree>
    <p:extLst>
      <p:ext uri="{BB962C8B-B14F-4D97-AF65-F5344CB8AC3E}">
        <p14:creationId xmlns:p14="http://schemas.microsoft.com/office/powerpoint/2010/main" val="322144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8" y="625793"/>
            <a:ext cx="5685472" cy="55768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PRAISE – </a:t>
            </a:r>
            <a:r>
              <a:rPr lang="en-GB" sz="3000" b="1" dirty="0">
                <a:solidFill>
                  <a:schemeClr val="bg1"/>
                </a:solidFill>
                <a:latin typeface="CMG Sans" pitchFamily="2" charset="77"/>
              </a:rPr>
              <a:t>Who Matters Most!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The Lord is my: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Light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v1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Salvation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v1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Stronghold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v1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Courage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v3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	Confidence </a:t>
            </a: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v3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Before David asks for anything from God, he takes time to focus on who God is. Praise is his priority!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  <a:latin typeface="CMG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679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F362D-3220-224C-BDDA-BCA8E12B9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545783"/>
            <a:ext cx="5914072" cy="55768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500" b="1" dirty="0">
                <a:solidFill>
                  <a:schemeClr val="bg1"/>
                </a:solidFill>
                <a:latin typeface="CMG Sans" pitchFamily="2" charset="77"/>
              </a:rPr>
              <a:t>PURSUIT–</a:t>
            </a:r>
            <a:r>
              <a:rPr lang="en-GB" sz="2600" b="1" dirty="0">
                <a:solidFill>
                  <a:schemeClr val="bg1"/>
                </a:solidFill>
                <a:latin typeface="CMG Sans" pitchFamily="2" charset="77"/>
              </a:rPr>
              <a:t>What Matters Most?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solidFill>
                  <a:schemeClr val="bg1"/>
                </a:solidFill>
                <a:latin typeface="CMG Sans Medium" pitchFamily="2" charset="77"/>
              </a:rPr>
              <a:t>4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One thing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I ask</a:t>
            </a:r>
            <a:r>
              <a:rPr lang="en-GB" dirty="0">
                <a:solidFill>
                  <a:srgbClr val="FFFF00"/>
                </a:solidFill>
                <a:latin typeface="CMG Sans Medium" pitchFamily="2" charset="77"/>
              </a:rPr>
              <a:t>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of the Lord, this is what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I seek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: that I may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dwell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in the house of the Lord all the days of my life, to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gaze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upon the beauty of the Lord and to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seek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him in his temple.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If you could ask God for </a:t>
            </a:r>
            <a:r>
              <a:rPr lang="en-GB" u="sng" dirty="0">
                <a:solidFill>
                  <a:srgbClr val="FFFF00"/>
                </a:solidFill>
                <a:latin typeface="CMG Sans Medium" pitchFamily="2" charset="77"/>
              </a:rPr>
              <a:t>one thing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, what would it be?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600" dirty="0" err="1">
                <a:solidFill>
                  <a:schemeClr val="bg1"/>
                </a:solidFill>
                <a:latin typeface="CMG Sans Medium" pitchFamily="2" charset="77"/>
              </a:rPr>
              <a:t>eg</a:t>
            </a:r>
            <a:r>
              <a:rPr lang="en-GB" sz="2600" dirty="0">
                <a:solidFill>
                  <a:schemeClr val="bg1"/>
                </a:solidFill>
                <a:latin typeface="CMG Sans Medium" pitchFamily="2" charset="77"/>
              </a:rPr>
              <a:t> 1 Kings 3:9-14 King Solomon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A discerning heart in administering justice </a:t>
            </a:r>
            <a:r>
              <a:rPr lang="en-GB" dirty="0" err="1">
                <a:solidFill>
                  <a:schemeClr val="bg1"/>
                </a:solidFill>
                <a:latin typeface="CMG Sans Medium" pitchFamily="2" charset="77"/>
              </a:rPr>
              <a:t>cf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 long life, wealth, revenge on our </a:t>
            </a:r>
            <a:r>
              <a:rPr lang="en-GB" dirty="0" err="1">
                <a:solidFill>
                  <a:schemeClr val="bg1"/>
                </a:solidFill>
                <a:latin typeface="CMG Sans Medium" pitchFamily="2" charset="77"/>
              </a:rPr>
              <a:t>enemie</a:t>
            </a:r>
            <a:endParaRPr lang="en-GB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2761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633</Words>
  <Application>Microsoft Macintosh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CMG Sans</vt:lpstr>
      <vt:lpstr>CMG Sans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64</cp:revision>
  <dcterms:created xsi:type="dcterms:W3CDTF">2021-01-05T10:15:10Z</dcterms:created>
  <dcterms:modified xsi:type="dcterms:W3CDTF">2021-01-25T15:39:34Z</dcterms:modified>
</cp:coreProperties>
</file>