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8" r:id="rId4"/>
    <p:sldId id="264" r:id="rId5"/>
    <p:sldId id="259" r:id="rId6"/>
    <p:sldId id="260" r:id="rId7"/>
    <p:sldId id="267" r:id="rId8"/>
    <p:sldId id="269" r:id="rId9"/>
    <p:sldId id="268" r:id="rId10"/>
    <p:sldId id="261" r:id="rId11"/>
    <p:sldId id="270" r:id="rId12"/>
    <p:sldId id="262" r:id="rId13"/>
    <p:sldId id="271" r:id="rId14"/>
    <p:sldId id="272" r:id="rId15"/>
    <p:sldId id="263" r:id="rId16"/>
    <p:sldId id="273" r:id="rId17"/>
    <p:sldId id="265" r:id="rId18"/>
    <p:sldId id="276" r:id="rId19"/>
    <p:sldId id="27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3A0D"/>
    <a:srgbClr val="FF5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521"/>
    <p:restoredTop sz="96093"/>
  </p:normalViewPr>
  <p:slideViewPr>
    <p:cSldViewPr snapToGrid="0">
      <p:cViewPr varScale="1">
        <p:scale>
          <a:sx n="118" d="100"/>
          <a:sy n="118" d="100"/>
        </p:scale>
        <p:origin x="22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6CF86-48E3-714C-BE16-ED012A70F12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8CAD0AF-16C9-27B9-EFAD-974E0442E8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C226263-E910-B3B8-030D-6E6D58737F2B}"/>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5" name="Footer Placeholder 4">
            <a:extLst>
              <a:ext uri="{FF2B5EF4-FFF2-40B4-BE49-F238E27FC236}">
                <a16:creationId xmlns:a16="http://schemas.microsoft.com/office/drawing/2014/main" id="{9BDF2118-4AAF-FB42-CD2D-448CEAF4F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DDBD6-E666-C79F-D332-F31D8DCEE803}"/>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1353947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D79EB-F713-E6CA-B930-722D9D57F87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AAAEB15-B9D8-F88E-D0D5-D836CC0AEC7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7F7EF4-4C11-8CF3-54CD-73853D40350C}"/>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5" name="Footer Placeholder 4">
            <a:extLst>
              <a:ext uri="{FF2B5EF4-FFF2-40B4-BE49-F238E27FC236}">
                <a16:creationId xmlns:a16="http://schemas.microsoft.com/office/drawing/2014/main" id="{FBE16168-29F8-11A5-184A-39ECCCEDD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FC49B-BBF3-E02F-38DF-D0E7FE179590}"/>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315934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EAB7A0-E383-3B6C-0897-ADF0FF5E929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2CB18CC-A227-131A-E33B-9D2CF7A970E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2DCDACD-F3A0-B5C5-F3C5-8B0665ECB5DF}"/>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5" name="Footer Placeholder 4">
            <a:extLst>
              <a:ext uri="{FF2B5EF4-FFF2-40B4-BE49-F238E27FC236}">
                <a16:creationId xmlns:a16="http://schemas.microsoft.com/office/drawing/2014/main" id="{360BEDE9-1E64-6A21-E997-DA90B6E22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145E3-1FFF-4993-BD1B-F4EE255CA3B8}"/>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371777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BD54D-8E63-A5A9-5805-F0E926DFD67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B98705A-5028-2030-CEB4-E9C36C615F3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E67915-EF2E-93A8-CDF7-857C70BAC4B6}"/>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5" name="Footer Placeholder 4">
            <a:extLst>
              <a:ext uri="{FF2B5EF4-FFF2-40B4-BE49-F238E27FC236}">
                <a16:creationId xmlns:a16="http://schemas.microsoft.com/office/drawing/2014/main" id="{AF9A06F2-43C5-5AC9-EF13-6F10DA418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DDEF-F522-4839-D74D-A2B72576DBD7}"/>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281178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E930-CCF6-E6B9-3D16-F37F520D96A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9683C84-468F-43A2-0523-D4863F75B3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AB07504-E7D0-F5C4-04BA-D45A4633D4E0}"/>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5" name="Footer Placeholder 4">
            <a:extLst>
              <a:ext uri="{FF2B5EF4-FFF2-40B4-BE49-F238E27FC236}">
                <a16:creationId xmlns:a16="http://schemas.microsoft.com/office/drawing/2014/main" id="{7A1017B6-0406-99E9-E478-C69720A3D7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9C119-CC6D-BA6A-C7F8-F70BD2C9B319}"/>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701314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EAA5E-171E-4C5F-C7B3-06952629248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F03AF65-D4A6-2DF6-D8D0-5164134ADA6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26E5ABD-844F-DD48-6421-A79E37A081A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BCD5383-C666-F7C9-A9CE-0A55F1202A80}"/>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6" name="Footer Placeholder 5">
            <a:extLst>
              <a:ext uri="{FF2B5EF4-FFF2-40B4-BE49-F238E27FC236}">
                <a16:creationId xmlns:a16="http://schemas.microsoft.com/office/drawing/2014/main" id="{17A880F0-39AB-5BB4-4A90-B680D8524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2C1AF9-1B77-ECD0-499F-E9A50F890407}"/>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360102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760C5-6FC6-5B53-EF40-7C68E4351E0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4F9B45A-70B4-F34E-6D7C-0287E95D5F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230E776-5F6B-CAA0-57A3-09B0037CCC1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3881D87-A21C-C763-63CE-503EDD9397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EA9BA9-5E81-21CE-E7CE-7C20159EFA4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5198390-AA2F-0DC5-FB1E-727EC6095933}"/>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8" name="Footer Placeholder 7">
            <a:extLst>
              <a:ext uri="{FF2B5EF4-FFF2-40B4-BE49-F238E27FC236}">
                <a16:creationId xmlns:a16="http://schemas.microsoft.com/office/drawing/2014/main" id="{B8167393-9F92-87B8-2EFC-4C636A0857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2CC8D7-1C66-591A-0C4A-96C58E34891D}"/>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148924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43B2A-A30D-DFCA-8BF9-A0FA9EF5360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4EFE135-4421-FA82-6A84-33890B1E6C34}"/>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4" name="Footer Placeholder 3">
            <a:extLst>
              <a:ext uri="{FF2B5EF4-FFF2-40B4-BE49-F238E27FC236}">
                <a16:creationId xmlns:a16="http://schemas.microsoft.com/office/drawing/2014/main" id="{2C81953A-8CFD-9572-88BC-4431FF98DD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F614BE-7018-3ABA-44D1-DABBDDBBD408}"/>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279484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237975-9645-CEB0-3F52-D2F8B06315A2}"/>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3" name="Footer Placeholder 2">
            <a:extLst>
              <a:ext uri="{FF2B5EF4-FFF2-40B4-BE49-F238E27FC236}">
                <a16:creationId xmlns:a16="http://schemas.microsoft.com/office/drawing/2014/main" id="{9FE97A0E-8AAB-7B6E-02CB-5EB9178980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50A6BD-1B73-7FEA-ED41-6E3FF12CBE58}"/>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237315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E786F-6F38-6455-FACB-8CC26A665B2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529DC53-C8E1-5857-D7DD-19AB795E58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9DF811D-3E0B-8BE9-FC80-59FE846AD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47661C5-4F33-EC04-255C-210AA6F4E7E5}"/>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6" name="Footer Placeholder 5">
            <a:extLst>
              <a:ext uri="{FF2B5EF4-FFF2-40B4-BE49-F238E27FC236}">
                <a16:creationId xmlns:a16="http://schemas.microsoft.com/office/drawing/2014/main" id="{E78A8FC7-2BFB-2F38-3394-5AEA86E506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B0921-B844-9981-B65A-3852D4C681E0}"/>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67616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6906C-0A10-619C-6CAA-79A0D45394D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CB1AEAE-E673-55A4-03B9-B40188C4B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0E8B2751-ED4C-BF18-12C1-600BCB616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25B3DE-5E84-2F53-6F0D-531B69AFBEDF}"/>
              </a:ext>
            </a:extLst>
          </p:cNvPr>
          <p:cNvSpPr>
            <a:spLocks noGrp="1"/>
          </p:cNvSpPr>
          <p:nvPr>
            <p:ph type="dt" sz="half" idx="10"/>
          </p:nvPr>
        </p:nvSpPr>
        <p:spPr/>
        <p:txBody>
          <a:bodyPr/>
          <a:lstStyle/>
          <a:p>
            <a:fld id="{63CA693D-8080-F946-929A-7BDD96B416F2}" type="datetimeFigureOut">
              <a:rPr lang="en-US" smtClean="0"/>
              <a:t>1/5/24</a:t>
            </a:fld>
            <a:endParaRPr lang="en-US"/>
          </a:p>
        </p:txBody>
      </p:sp>
      <p:sp>
        <p:nvSpPr>
          <p:cNvPr id="6" name="Footer Placeholder 5">
            <a:extLst>
              <a:ext uri="{FF2B5EF4-FFF2-40B4-BE49-F238E27FC236}">
                <a16:creationId xmlns:a16="http://schemas.microsoft.com/office/drawing/2014/main" id="{D10ED7FF-56D4-2B84-BE03-4AA7CE3D5E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1DDAE7-1D9C-8F7C-9854-18D0AE460D97}"/>
              </a:ext>
            </a:extLst>
          </p:cNvPr>
          <p:cNvSpPr>
            <a:spLocks noGrp="1"/>
          </p:cNvSpPr>
          <p:nvPr>
            <p:ph type="sldNum" sz="quarter" idx="12"/>
          </p:nvPr>
        </p:nvSpPr>
        <p:spPr/>
        <p:txBody>
          <a:bodyPr/>
          <a:lstStyle/>
          <a:p>
            <a:fld id="{112A5B78-0547-FF4E-BFE4-1D20BFCEE791}" type="slidenum">
              <a:rPr lang="en-US" smtClean="0"/>
              <a:t>‹#›</a:t>
            </a:fld>
            <a:endParaRPr lang="en-US"/>
          </a:p>
        </p:txBody>
      </p:sp>
    </p:spTree>
    <p:extLst>
      <p:ext uri="{BB962C8B-B14F-4D97-AF65-F5344CB8AC3E}">
        <p14:creationId xmlns:p14="http://schemas.microsoft.com/office/powerpoint/2010/main" val="4090431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5D3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1FCFF-A6B2-E3D2-7638-55F82A1C2F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6A3272-1C57-6207-AF4E-F0BB450DF3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9D7DD4-D537-3562-A962-4E207AE3B3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A693D-8080-F946-929A-7BDD96B416F2}" type="datetimeFigureOut">
              <a:rPr lang="en-US" smtClean="0"/>
              <a:t>1/5/24</a:t>
            </a:fld>
            <a:endParaRPr lang="en-US"/>
          </a:p>
        </p:txBody>
      </p:sp>
      <p:sp>
        <p:nvSpPr>
          <p:cNvPr id="5" name="Footer Placeholder 4">
            <a:extLst>
              <a:ext uri="{FF2B5EF4-FFF2-40B4-BE49-F238E27FC236}">
                <a16:creationId xmlns:a16="http://schemas.microsoft.com/office/drawing/2014/main" id="{8609B635-5389-5B04-038B-47AF3DF57E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9EB2F1-8EF3-BBD1-9F0A-73F68D483E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A5B78-0547-FF4E-BFE4-1D20BFCEE791}" type="slidenum">
              <a:rPr lang="en-US" smtClean="0"/>
              <a:t>‹#›</a:t>
            </a:fld>
            <a:endParaRPr lang="en-US"/>
          </a:p>
        </p:txBody>
      </p:sp>
    </p:spTree>
    <p:extLst>
      <p:ext uri="{BB962C8B-B14F-4D97-AF65-F5344CB8AC3E}">
        <p14:creationId xmlns:p14="http://schemas.microsoft.com/office/powerpoint/2010/main" val="579819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DA0087-EBCB-4A18-ED0E-D7633A2A6B23}"/>
              </a:ext>
            </a:extLst>
          </p:cNvPr>
          <p:cNvPicPr>
            <a:picLocks noChangeAspect="1"/>
          </p:cNvPicPr>
          <p:nvPr/>
        </p:nvPicPr>
        <p:blipFill>
          <a:blip r:embed="rId2"/>
          <a:stretch>
            <a:fillRect/>
          </a:stretch>
        </p:blipFill>
        <p:spPr>
          <a:xfrm>
            <a:off x="0" y="-2"/>
            <a:ext cx="12192002" cy="6858001"/>
          </a:xfrm>
          <a:prstGeom prst="rect">
            <a:avLst/>
          </a:prstGeom>
        </p:spPr>
      </p:pic>
    </p:spTree>
    <p:extLst>
      <p:ext uri="{BB962C8B-B14F-4D97-AF65-F5344CB8AC3E}">
        <p14:creationId xmlns:p14="http://schemas.microsoft.com/office/powerpoint/2010/main" val="286486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INFLUENCE</a:t>
            </a:r>
          </a:p>
          <a:p>
            <a:pPr marL="0" indent="0">
              <a:lnSpc>
                <a:spcPct val="100000"/>
              </a:lnSpc>
              <a:buNone/>
            </a:pPr>
            <a:r>
              <a:rPr lang="en-GB" sz="3200" b="1" dirty="0">
                <a:solidFill>
                  <a:schemeClr val="bg1"/>
                </a:solidFill>
                <a:effectLst/>
                <a:latin typeface="CMG Sans SemiBold" pitchFamily="2" charset="77"/>
              </a:rPr>
              <a:t>“Enlarge my territory…”</a:t>
            </a:r>
          </a:p>
          <a:p>
            <a:pPr marL="0" indent="0">
              <a:lnSpc>
                <a:spcPct val="100000"/>
              </a:lnSpc>
              <a:buNone/>
            </a:pPr>
            <a:r>
              <a:rPr lang="en-GB" sz="2000" b="1" dirty="0">
                <a:solidFill>
                  <a:schemeClr val="bg1"/>
                </a:solidFill>
                <a:latin typeface="CMG Sans SemiBold" pitchFamily="2" charset="77"/>
              </a:rPr>
              <a:t>1 Chronicles 4:10 NIV</a:t>
            </a: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393346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INFLUENCE</a:t>
            </a:r>
          </a:p>
          <a:p>
            <a:pPr marL="0" indent="0">
              <a:lnSpc>
                <a:spcPct val="100000"/>
              </a:lnSpc>
              <a:buNone/>
            </a:pPr>
            <a:r>
              <a:rPr lang="en-GB" sz="3200" b="1" baseline="30000" dirty="0">
                <a:solidFill>
                  <a:schemeClr val="bg1"/>
                </a:solidFill>
                <a:effectLst/>
                <a:latin typeface="CMG Sans SemiBold" pitchFamily="2" charset="77"/>
              </a:rPr>
              <a:t>2 </a:t>
            </a:r>
            <a:r>
              <a:rPr lang="en-GB" sz="3200" b="1" dirty="0">
                <a:solidFill>
                  <a:schemeClr val="bg1"/>
                </a:solidFill>
                <a:effectLst/>
                <a:latin typeface="CMG Sans SemiBold" pitchFamily="2" charset="77"/>
              </a:rPr>
              <a:t>“I will make you into a great nation, and I will bless you; I will make your name great, and </a:t>
            </a:r>
            <a:r>
              <a:rPr lang="en-GB" sz="3200" b="1" u="sng" dirty="0">
                <a:solidFill>
                  <a:schemeClr val="bg1"/>
                </a:solidFill>
                <a:effectLst/>
                <a:latin typeface="CMG Sans SemiBold" pitchFamily="2" charset="77"/>
              </a:rPr>
              <a:t>you will be a blessing</a:t>
            </a:r>
            <a:r>
              <a:rPr lang="en-GB" sz="3200" b="1" dirty="0">
                <a:solidFill>
                  <a:schemeClr val="bg1"/>
                </a:solidFill>
                <a:effectLst/>
                <a:latin typeface="CMG Sans SemiBold" pitchFamily="2" charset="77"/>
              </a:rPr>
              <a:t>. </a:t>
            </a:r>
            <a:r>
              <a:rPr lang="en-GB" sz="3200" b="1" baseline="30000" dirty="0">
                <a:solidFill>
                  <a:schemeClr val="bg1"/>
                </a:solidFill>
                <a:effectLst/>
                <a:latin typeface="CMG Sans SemiBold" pitchFamily="2" charset="77"/>
              </a:rPr>
              <a:t>3</a:t>
            </a:r>
            <a:r>
              <a:rPr lang="en-GB" sz="3200" b="1" dirty="0">
                <a:solidFill>
                  <a:schemeClr val="bg1"/>
                </a:solidFill>
                <a:effectLst/>
                <a:latin typeface="CMG Sans SemiBold" pitchFamily="2" charset="77"/>
              </a:rPr>
              <a:t> I will bless those who bless you, and whoever curses you I will curse; and </a:t>
            </a:r>
            <a:r>
              <a:rPr lang="en-GB" sz="3200" b="1" u="sng" dirty="0">
                <a:solidFill>
                  <a:schemeClr val="bg1"/>
                </a:solidFill>
                <a:effectLst/>
                <a:latin typeface="CMG Sans SemiBold" pitchFamily="2" charset="77"/>
              </a:rPr>
              <a:t>all peoples on earth will be blessed through you.</a:t>
            </a:r>
            <a:r>
              <a:rPr lang="en-GB" sz="3200" b="1" dirty="0">
                <a:solidFill>
                  <a:schemeClr val="bg1"/>
                </a:solidFill>
                <a:effectLst/>
                <a:latin typeface="CMG Sans SemiBold" pitchFamily="2" charset="77"/>
              </a:rPr>
              <a:t>” </a:t>
            </a:r>
            <a:r>
              <a:rPr lang="en-GB" sz="2000" b="1" dirty="0">
                <a:solidFill>
                  <a:schemeClr val="bg1"/>
                </a:solidFill>
                <a:effectLst/>
                <a:latin typeface="CMG Sans SemiBold" pitchFamily="2" charset="77"/>
              </a:rPr>
              <a:t>Genesis 12:2-3 </a:t>
            </a:r>
          </a:p>
        </p:txBody>
      </p:sp>
    </p:spTree>
    <p:extLst>
      <p:ext uri="{BB962C8B-B14F-4D97-AF65-F5344CB8AC3E}">
        <p14:creationId xmlns:p14="http://schemas.microsoft.com/office/powerpoint/2010/main" val="964802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PRESENCE</a:t>
            </a:r>
          </a:p>
          <a:p>
            <a:pPr marL="0" indent="0">
              <a:lnSpc>
                <a:spcPct val="100000"/>
              </a:lnSpc>
              <a:buNone/>
            </a:pPr>
            <a:r>
              <a:rPr lang="en-GB" sz="3200" b="1" dirty="0">
                <a:solidFill>
                  <a:schemeClr val="bg1"/>
                </a:solidFill>
                <a:effectLst/>
                <a:latin typeface="CMG Sans SemiBold" pitchFamily="2" charset="77"/>
              </a:rPr>
              <a:t>“Let your hand be with me…”</a:t>
            </a:r>
          </a:p>
          <a:p>
            <a:pPr marL="0" indent="0">
              <a:lnSpc>
                <a:spcPct val="100000"/>
              </a:lnSpc>
              <a:buNone/>
            </a:pPr>
            <a:r>
              <a:rPr lang="en-GB" sz="2000" b="1" dirty="0">
                <a:solidFill>
                  <a:schemeClr val="bg1"/>
                </a:solidFill>
                <a:latin typeface="CMG Sans SemiBold" pitchFamily="2" charset="77"/>
              </a:rPr>
              <a:t>1 Chronicles 4:10 NIV</a:t>
            </a: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1171515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Autofit/>
          </a:bodyPr>
          <a:lstStyle/>
          <a:p>
            <a:pPr marL="0" indent="0">
              <a:lnSpc>
                <a:spcPct val="100000"/>
              </a:lnSpc>
              <a:buNone/>
            </a:pPr>
            <a:r>
              <a:rPr lang="en-GB" sz="4000" b="1" dirty="0">
                <a:solidFill>
                  <a:schemeClr val="bg1"/>
                </a:solidFill>
                <a:effectLst/>
                <a:latin typeface="CMG Sans" pitchFamily="2" charset="77"/>
              </a:rPr>
              <a:t>PRESENCE</a:t>
            </a:r>
            <a:endParaRPr lang="en-GB" sz="3200" b="1" dirty="0">
              <a:solidFill>
                <a:schemeClr val="bg1"/>
              </a:solidFill>
              <a:effectLst/>
              <a:latin typeface="CMG Sans SemiBold" pitchFamily="2" charset="77"/>
            </a:endParaRPr>
          </a:p>
          <a:p>
            <a:pPr marL="0" indent="0">
              <a:lnSpc>
                <a:spcPct val="100000"/>
              </a:lnSpc>
              <a:buNone/>
            </a:pPr>
            <a:r>
              <a:rPr lang="en-GB" sz="3200" b="1" dirty="0">
                <a:solidFill>
                  <a:schemeClr val="bg1"/>
                </a:solidFill>
                <a:latin typeface="CMG Sans SemiBold" pitchFamily="2" charset="77"/>
              </a:rPr>
              <a:t>The Lord’s hand was with them, and a great number of people believed and turned to the Lord.</a:t>
            </a:r>
          </a:p>
          <a:p>
            <a:pPr marL="0" indent="0">
              <a:lnSpc>
                <a:spcPct val="100000"/>
              </a:lnSpc>
              <a:buNone/>
            </a:pPr>
            <a:r>
              <a:rPr lang="en-GB" sz="2000" b="1" dirty="0">
                <a:solidFill>
                  <a:schemeClr val="bg1"/>
                </a:solidFill>
                <a:latin typeface="CMG Sans SemiBold" pitchFamily="2" charset="77"/>
              </a:rPr>
              <a:t>Acts 11:21: 21 </a:t>
            </a:r>
          </a:p>
          <a:p>
            <a:pPr marL="0" indent="0">
              <a:lnSpc>
                <a:spcPct val="100000"/>
              </a:lnSpc>
              <a:buNone/>
            </a:pPr>
            <a:endParaRPr lang="en-GB" sz="3200" b="1" dirty="0">
              <a:solidFill>
                <a:schemeClr val="bg1"/>
              </a:solidFill>
              <a:effectLst/>
              <a:latin typeface="CMG Sans SemiBold" pitchFamily="2" charset="77"/>
            </a:endParaRPr>
          </a:p>
          <a:p>
            <a:pPr marL="0" indent="0">
              <a:lnSpc>
                <a:spcPct val="100000"/>
              </a:lnSpc>
              <a:buNone/>
            </a:pPr>
            <a:r>
              <a:rPr lang="en-GB" sz="3200" b="1" dirty="0">
                <a:solidFill>
                  <a:schemeClr val="bg1"/>
                </a:solidFill>
                <a:effectLst/>
                <a:latin typeface="CMG Sans SemiBold" pitchFamily="2" charset="77"/>
              </a:rPr>
              <a:t>Because the hand of the Lord my God was on me, I took courage and…</a:t>
            </a:r>
          </a:p>
          <a:p>
            <a:pPr marL="0" indent="0">
              <a:lnSpc>
                <a:spcPct val="100000"/>
              </a:lnSpc>
              <a:buNone/>
            </a:pPr>
            <a:r>
              <a:rPr lang="en-GB" sz="2000" b="1" dirty="0">
                <a:solidFill>
                  <a:schemeClr val="bg1"/>
                </a:solidFill>
                <a:latin typeface="CMG Sans SemiBold" pitchFamily="2" charset="77"/>
              </a:rPr>
              <a:t>Ezra 7:28</a:t>
            </a:r>
          </a:p>
        </p:txBody>
      </p:sp>
    </p:spTree>
    <p:extLst>
      <p:ext uri="{BB962C8B-B14F-4D97-AF65-F5344CB8AC3E}">
        <p14:creationId xmlns:p14="http://schemas.microsoft.com/office/powerpoint/2010/main" val="332258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Autofit/>
          </a:bodyPr>
          <a:lstStyle/>
          <a:p>
            <a:pPr marL="0" indent="0">
              <a:lnSpc>
                <a:spcPct val="100000"/>
              </a:lnSpc>
              <a:buNone/>
            </a:pPr>
            <a:r>
              <a:rPr lang="en-GB" sz="3200" b="1" baseline="30000" dirty="0">
                <a:solidFill>
                  <a:schemeClr val="bg1"/>
                </a:solidFill>
                <a:effectLst/>
                <a:latin typeface="CMG Sans SemiBold" pitchFamily="2" charset="77"/>
              </a:rPr>
              <a:t>4</a:t>
            </a:r>
            <a:r>
              <a:rPr lang="en-GB" sz="3200" b="1" dirty="0">
                <a:solidFill>
                  <a:schemeClr val="bg1"/>
                </a:solidFill>
                <a:effectLst/>
                <a:latin typeface="CMG Sans SemiBold" pitchFamily="2" charset="77"/>
              </a:rPr>
              <a:t> Such confidence we have through Christ before God. </a:t>
            </a:r>
            <a:r>
              <a:rPr lang="en-GB" sz="3200" b="1" baseline="30000" dirty="0">
                <a:solidFill>
                  <a:schemeClr val="bg1"/>
                </a:solidFill>
                <a:effectLst/>
                <a:latin typeface="CMG Sans SemiBold" pitchFamily="2" charset="77"/>
              </a:rPr>
              <a:t>5</a:t>
            </a:r>
            <a:r>
              <a:rPr lang="en-GB" sz="3200" b="1" dirty="0">
                <a:solidFill>
                  <a:schemeClr val="bg1"/>
                </a:solidFill>
                <a:effectLst/>
                <a:latin typeface="CMG Sans SemiBold" pitchFamily="2" charset="77"/>
              </a:rPr>
              <a:t> Not that we are competent in ourselves to claim anything for ourselves, but our competence comes from God. </a:t>
            </a:r>
            <a:r>
              <a:rPr lang="en-GB" sz="3200" b="1" baseline="30000" dirty="0">
                <a:solidFill>
                  <a:schemeClr val="bg1"/>
                </a:solidFill>
                <a:effectLst/>
                <a:latin typeface="CMG Sans SemiBold" pitchFamily="2" charset="77"/>
              </a:rPr>
              <a:t>6</a:t>
            </a:r>
            <a:r>
              <a:rPr lang="en-GB" sz="3200" b="1" dirty="0">
                <a:solidFill>
                  <a:schemeClr val="bg1"/>
                </a:solidFill>
                <a:effectLst/>
                <a:latin typeface="CMG Sans SemiBold" pitchFamily="2" charset="77"/>
              </a:rPr>
              <a:t> He has made us competent as ministers of a new covenant—not of the letter but of the Spirit; for the letter kills, but the Spirit gives life.</a:t>
            </a:r>
          </a:p>
          <a:p>
            <a:pPr marL="0" indent="0">
              <a:lnSpc>
                <a:spcPct val="100000"/>
              </a:lnSpc>
              <a:buNone/>
            </a:pPr>
            <a:r>
              <a:rPr lang="en-GB" sz="2000" b="1" dirty="0">
                <a:solidFill>
                  <a:schemeClr val="bg1"/>
                </a:solidFill>
                <a:effectLst/>
                <a:latin typeface="CMG Sans SemiBold" pitchFamily="2" charset="77"/>
              </a:rPr>
              <a:t>2 Corinthians 3:4-5 </a:t>
            </a:r>
          </a:p>
        </p:txBody>
      </p:sp>
    </p:spTree>
    <p:extLst>
      <p:ext uri="{BB962C8B-B14F-4D97-AF65-F5344CB8AC3E}">
        <p14:creationId xmlns:p14="http://schemas.microsoft.com/office/powerpoint/2010/main" val="2938342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PROTECTION</a:t>
            </a:r>
          </a:p>
          <a:p>
            <a:pPr marL="0" indent="0">
              <a:lnSpc>
                <a:spcPct val="100000"/>
              </a:lnSpc>
              <a:buNone/>
            </a:pPr>
            <a:r>
              <a:rPr lang="en-GB" sz="3200" b="1" dirty="0">
                <a:solidFill>
                  <a:schemeClr val="bg1"/>
                </a:solidFill>
                <a:effectLst/>
                <a:latin typeface="CMG Sans SemiBold" pitchFamily="2" charset="77"/>
              </a:rPr>
              <a:t>“Keep me from harm…”</a:t>
            </a:r>
          </a:p>
          <a:p>
            <a:pPr marL="0" indent="0">
              <a:lnSpc>
                <a:spcPct val="100000"/>
              </a:lnSpc>
              <a:buNone/>
            </a:pPr>
            <a:r>
              <a:rPr lang="en-GB" sz="2000" b="1" dirty="0">
                <a:solidFill>
                  <a:schemeClr val="bg1"/>
                </a:solidFill>
                <a:latin typeface="CMG Sans SemiBold" pitchFamily="2" charset="77"/>
              </a:rPr>
              <a:t>1 Chronicles 4:10 NIV</a:t>
            </a: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3561618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PROTECTION</a:t>
            </a:r>
          </a:p>
          <a:p>
            <a:pPr marL="0" indent="0">
              <a:lnSpc>
                <a:spcPct val="100000"/>
              </a:lnSpc>
              <a:buNone/>
            </a:pPr>
            <a:r>
              <a:rPr lang="en-GB" sz="3200" b="1" baseline="30000" dirty="0">
                <a:solidFill>
                  <a:schemeClr val="bg1"/>
                </a:solidFill>
                <a:effectLst/>
                <a:latin typeface="CMG Sans SemiBold" pitchFamily="2" charset="77"/>
              </a:rPr>
              <a:t>8</a:t>
            </a:r>
            <a:r>
              <a:rPr lang="en-GB" sz="3200" b="1" dirty="0">
                <a:solidFill>
                  <a:schemeClr val="bg1"/>
                </a:solidFill>
                <a:effectLst/>
                <a:latin typeface="CMG Sans SemiBold" pitchFamily="2" charset="77"/>
              </a:rPr>
              <a:t> Be alert and of sober mind. Your enemy the devil prowls around like a roaring lion looking for someone to devour.</a:t>
            </a:r>
            <a:r>
              <a:rPr lang="en-GB" sz="3200" b="1" baseline="30000" dirty="0">
                <a:solidFill>
                  <a:schemeClr val="bg1"/>
                </a:solidFill>
                <a:effectLst/>
                <a:latin typeface="CMG Sans SemiBold" pitchFamily="2" charset="77"/>
              </a:rPr>
              <a:t> 9 </a:t>
            </a:r>
            <a:r>
              <a:rPr lang="en-GB" sz="3200" b="1" dirty="0">
                <a:solidFill>
                  <a:schemeClr val="bg1"/>
                </a:solidFill>
                <a:effectLst/>
                <a:latin typeface="CMG Sans SemiBold" pitchFamily="2" charset="77"/>
              </a:rPr>
              <a:t>Resist him, standing firm in the faith,</a:t>
            </a:r>
          </a:p>
          <a:p>
            <a:pPr marL="0" indent="0">
              <a:lnSpc>
                <a:spcPct val="100000"/>
              </a:lnSpc>
              <a:buNone/>
            </a:pPr>
            <a:r>
              <a:rPr lang="en-GB" sz="2000" b="1" dirty="0">
                <a:solidFill>
                  <a:schemeClr val="bg1"/>
                </a:solidFill>
                <a:effectLst/>
                <a:latin typeface="CMG Sans SemiBold" pitchFamily="2" charset="77"/>
              </a:rPr>
              <a:t>1 Peter 5:8 NIV</a:t>
            </a:r>
          </a:p>
        </p:txBody>
      </p:sp>
    </p:spTree>
    <p:extLst>
      <p:ext uri="{BB962C8B-B14F-4D97-AF65-F5344CB8AC3E}">
        <p14:creationId xmlns:p14="http://schemas.microsoft.com/office/powerpoint/2010/main" val="457836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Autofit/>
          </a:bodyPr>
          <a:lstStyle/>
          <a:p>
            <a:pPr marL="0" indent="0">
              <a:lnSpc>
                <a:spcPct val="100000"/>
              </a:lnSpc>
              <a:buNone/>
            </a:pPr>
            <a:r>
              <a:rPr lang="en-GB" sz="3200" b="1" dirty="0">
                <a:solidFill>
                  <a:schemeClr val="bg1"/>
                </a:solidFill>
                <a:effectLst/>
                <a:latin typeface="CMG Sans" pitchFamily="2" charset="77"/>
              </a:rPr>
              <a:t>BLESSING</a:t>
            </a:r>
          </a:p>
          <a:p>
            <a:pPr marL="0" indent="0">
              <a:lnSpc>
                <a:spcPct val="100000"/>
              </a:lnSpc>
              <a:buNone/>
            </a:pPr>
            <a:r>
              <a:rPr lang="en-GB" sz="2400" b="1" dirty="0">
                <a:solidFill>
                  <a:schemeClr val="bg1"/>
                </a:solidFill>
                <a:effectLst/>
                <a:latin typeface="CMG Sans SemiBold" pitchFamily="2" charset="77"/>
              </a:rPr>
              <a:t>“Oh, that you would bless…” </a:t>
            </a:r>
          </a:p>
          <a:p>
            <a:pPr marL="0" indent="0">
              <a:lnSpc>
                <a:spcPct val="100000"/>
              </a:lnSpc>
              <a:buNone/>
            </a:pPr>
            <a:endParaRPr lang="en-GB" sz="1600" b="1" dirty="0">
              <a:solidFill>
                <a:schemeClr val="bg1"/>
              </a:solidFill>
              <a:latin typeface="CMG Sans SemiBold" pitchFamily="2" charset="77"/>
            </a:endParaRPr>
          </a:p>
          <a:p>
            <a:pPr marL="0" indent="0">
              <a:lnSpc>
                <a:spcPct val="100000"/>
              </a:lnSpc>
              <a:buNone/>
            </a:pPr>
            <a:r>
              <a:rPr lang="en-GB" sz="3200" b="1" dirty="0">
                <a:solidFill>
                  <a:schemeClr val="bg1"/>
                </a:solidFill>
                <a:effectLst/>
                <a:latin typeface="CMG Sans" pitchFamily="2" charset="77"/>
              </a:rPr>
              <a:t>INFLUENCE</a:t>
            </a:r>
          </a:p>
          <a:p>
            <a:pPr marL="0" indent="0">
              <a:lnSpc>
                <a:spcPct val="100000"/>
              </a:lnSpc>
              <a:buNone/>
            </a:pPr>
            <a:r>
              <a:rPr lang="en-GB" sz="2400" b="1" dirty="0">
                <a:solidFill>
                  <a:schemeClr val="bg1"/>
                </a:solidFill>
                <a:effectLst/>
                <a:latin typeface="CMG Sans SemiBold" pitchFamily="2" charset="77"/>
              </a:rPr>
              <a:t>“Enlarge my territory…”</a:t>
            </a:r>
          </a:p>
          <a:p>
            <a:pPr marL="0" indent="0">
              <a:lnSpc>
                <a:spcPct val="100000"/>
              </a:lnSpc>
              <a:buNone/>
            </a:pPr>
            <a:endParaRPr lang="en-GB" sz="1600" b="1" dirty="0">
              <a:solidFill>
                <a:schemeClr val="bg1"/>
              </a:solidFill>
              <a:latin typeface="CMG Sans SemiBold" pitchFamily="2" charset="77"/>
            </a:endParaRPr>
          </a:p>
          <a:p>
            <a:pPr marL="0" indent="0">
              <a:lnSpc>
                <a:spcPct val="100000"/>
              </a:lnSpc>
              <a:buNone/>
            </a:pPr>
            <a:r>
              <a:rPr lang="en-GB" sz="3200" b="1" dirty="0">
                <a:solidFill>
                  <a:schemeClr val="bg1"/>
                </a:solidFill>
                <a:effectLst/>
                <a:latin typeface="CMG Sans" pitchFamily="2" charset="77"/>
              </a:rPr>
              <a:t>PRESENCE</a:t>
            </a:r>
          </a:p>
          <a:p>
            <a:pPr marL="0" indent="0">
              <a:lnSpc>
                <a:spcPct val="100000"/>
              </a:lnSpc>
              <a:buNone/>
            </a:pPr>
            <a:r>
              <a:rPr lang="en-GB" sz="2400" b="1" dirty="0">
                <a:solidFill>
                  <a:schemeClr val="bg1"/>
                </a:solidFill>
                <a:effectLst/>
                <a:latin typeface="CMG Sans SemiBold" pitchFamily="2" charset="77"/>
              </a:rPr>
              <a:t>“Let your hand be with me…”</a:t>
            </a:r>
          </a:p>
          <a:p>
            <a:pPr marL="0" indent="0">
              <a:lnSpc>
                <a:spcPct val="100000"/>
              </a:lnSpc>
              <a:buNone/>
            </a:pPr>
            <a:endParaRPr lang="en-GB" sz="1600" b="1" dirty="0">
              <a:solidFill>
                <a:schemeClr val="bg1"/>
              </a:solidFill>
              <a:latin typeface="CMG Sans SemiBold" pitchFamily="2" charset="77"/>
            </a:endParaRPr>
          </a:p>
          <a:p>
            <a:pPr marL="0" indent="0">
              <a:lnSpc>
                <a:spcPct val="100000"/>
              </a:lnSpc>
              <a:buNone/>
            </a:pPr>
            <a:r>
              <a:rPr lang="en-GB" sz="3200" b="1" dirty="0">
                <a:solidFill>
                  <a:schemeClr val="bg1"/>
                </a:solidFill>
                <a:effectLst/>
                <a:latin typeface="CMG Sans" pitchFamily="2" charset="77"/>
              </a:rPr>
              <a:t>PROTECTION</a:t>
            </a:r>
          </a:p>
          <a:p>
            <a:pPr marL="0" indent="0">
              <a:lnSpc>
                <a:spcPct val="100000"/>
              </a:lnSpc>
              <a:buNone/>
            </a:pPr>
            <a:r>
              <a:rPr lang="en-GB" sz="2400" b="1" dirty="0">
                <a:solidFill>
                  <a:schemeClr val="bg1"/>
                </a:solidFill>
                <a:effectLst/>
                <a:latin typeface="CMG Sans SemiBold" pitchFamily="2" charset="77"/>
              </a:rPr>
              <a:t>“Keep me from harm…”</a:t>
            </a:r>
            <a:endParaRPr lang="en-GB" sz="2400" b="1" dirty="0">
              <a:solidFill>
                <a:schemeClr val="bg1"/>
              </a:solidFill>
              <a:latin typeface="CMG Sans SemiBold" pitchFamily="2" charset="77"/>
            </a:endParaRPr>
          </a:p>
        </p:txBody>
      </p:sp>
    </p:spTree>
    <p:extLst>
      <p:ext uri="{BB962C8B-B14F-4D97-AF65-F5344CB8AC3E}">
        <p14:creationId xmlns:p14="http://schemas.microsoft.com/office/powerpoint/2010/main" val="4156661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sz="3600" b="1" dirty="0">
                <a:solidFill>
                  <a:schemeClr val="bg1"/>
                </a:solidFill>
                <a:effectLst/>
                <a:latin typeface="CMG Sans" pitchFamily="2" charset="77"/>
              </a:rPr>
              <a:t>BLESSING: </a:t>
            </a:r>
            <a:r>
              <a:rPr lang="en-GB" sz="2900" b="1" dirty="0">
                <a:solidFill>
                  <a:schemeClr val="bg1"/>
                </a:solidFill>
                <a:effectLst/>
                <a:latin typeface="CMG Sans SemiBold" pitchFamily="2" charset="77"/>
              </a:rPr>
              <a:t>“Father God, I pray that You would bless me with more than I need so that I can bless others. I pray for more provision, that You’d equip me to give generously to others and meet their practical needs in Your Name. I ask You to give me greater spiritual gifting so that I can strengthen the Church and be more effective for the Kingdom of God. I pray for an abundance of wisdom and discernment so that I can point others to You and make decisions that honour You. Help me grow in understanding of Your truth and Your heart for people so I can do my part to bring Your Kingdom to earth. Help me never become self-serving but stay focused on using what You’ve given me to serve other people.”</a:t>
            </a:r>
          </a:p>
          <a:p>
            <a:pPr marL="0" indent="0">
              <a:lnSpc>
                <a:spcPct val="100000"/>
              </a:lnSpc>
              <a:buNone/>
            </a:pPr>
            <a:endParaRPr lang="en-GB" b="1" dirty="0">
              <a:solidFill>
                <a:schemeClr val="bg1"/>
              </a:solidFill>
              <a:latin typeface="CMG Sans SemiBold" pitchFamily="2" charset="77"/>
            </a:endParaRPr>
          </a:p>
        </p:txBody>
      </p:sp>
    </p:spTree>
    <p:extLst>
      <p:ext uri="{BB962C8B-B14F-4D97-AF65-F5344CB8AC3E}">
        <p14:creationId xmlns:p14="http://schemas.microsoft.com/office/powerpoint/2010/main" val="4091397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sz="3600" b="1" dirty="0">
                <a:solidFill>
                  <a:schemeClr val="bg1"/>
                </a:solidFill>
                <a:effectLst/>
                <a:latin typeface="CMG Sans" pitchFamily="2" charset="77"/>
              </a:rPr>
              <a:t>INFLUENCE</a:t>
            </a:r>
          </a:p>
          <a:p>
            <a:pPr marL="0" indent="0">
              <a:lnSpc>
                <a:spcPct val="100000"/>
              </a:lnSpc>
              <a:buNone/>
            </a:pPr>
            <a:r>
              <a:rPr lang="en-GB" sz="3200" b="1" dirty="0">
                <a:solidFill>
                  <a:schemeClr val="bg1"/>
                </a:solidFill>
                <a:latin typeface="CMG Sans SemiBold" pitchFamily="2" charset="77"/>
              </a:rPr>
              <a:t>“God, make me effective in my sphere of influence, and open new doors for me to be able to impact and reach even more people for Your glory. Give me a heart to make a difference in the lives of people I have never reached out to before and boldness to walk in obedience to Your calling. Help me to be a good steward of the responsibility You’ve entrusted to me. I pray for greater territory to impact for Your glory. ”</a:t>
            </a:r>
          </a:p>
          <a:p>
            <a:pPr marL="0" indent="0">
              <a:lnSpc>
                <a:spcPct val="100000"/>
              </a:lnSpc>
              <a:buNone/>
            </a:pPr>
            <a:endParaRPr lang="en-GB" b="1" dirty="0">
              <a:solidFill>
                <a:schemeClr val="bg1"/>
              </a:solidFill>
              <a:latin typeface="CMG Sans SemiBold" pitchFamily="2" charset="77"/>
            </a:endParaRPr>
          </a:p>
        </p:txBody>
      </p:sp>
    </p:spTree>
    <p:extLst>
      <p:ext uri="{BB962C8B-B14F-4D97-AF65-F5344CB8AC3E}">
        <p14:creationId xmlns:p14="http://schemas.microsoft.com/office/powerpoint/2010/main" val="16277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chor="ctr" anchorCtr="0">
            <a:normAutofit/>
          </a:bodyPr>
          <a:lstStyle/>
          <a:p>
            <a:pPr marL="0" indent="0" algn="ctr">
              <a:buNone/>
            </a:pPr>
            <a:r>
              <a:rPr lang="en-GB" sz="5400" b="1" dirty="0">
                <a:solidFill>
                  <a:schemeClr val="bg1"/>
                </a:solidFill>
                <a:latin typeface="CMG Sans" pitchFamily="2" charset="77"/>
              </a:rPr>
              <a:t>THE PRAYER OF JABEZ</a:t>
            </a:r>
          </a:p>
          <a:p>
            <a:pPr marL="0" indent="0" algn="ctr">
              <a:buNone/>
            </a:pPr>
            <a:r>
              <a:rPr lang="en-GB" sz="4400" b="1" dirty="0">
                <a:solidFill>
                  <a:schemeClr val="bg1"/>
                </a:solidFill>
                <a:latin typeface="CMG Sans SemiBold" pitchFamily="2" charset="77"/>
              </a:rPr>
              <a:t>1 Chronicles 4v9-10</a:t>
            </a:r>
          </a:p>
        </p:txBody>
      </p:sp>
    </p:spTree>
    <p:extLst>
      <p:ext uri="{BB962C8B-B14F-4D97-AF65-F5344CB8AC3E}">
        <p14:creationId xmlns:p14="http://schemas.microsoft.com/office/powerpoint/2010/main" val="3936751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sz="3600" b="1" dirty="0">
                <a:solidFill>
                  <a:schemeClr val="bg1"/>
                </a:solidFill>
                <a:effectLst/>
                <a:latin typeface="CMG Sans" pitchFamily="2" charset="77"/>
              </a:rPr>
              <a:t>PRESENCE</a:t>
            </a:r>
          </a:p>
          <a:p>
            <a:pPr marL="0" indent="0">
              <a:lnSpc>
                <a:spcPct val="100000"/>
              </a:lnSpc>
              <a:buNone/>
            </a:pPr>
            <a:r>
              <a:rPr lang="en-GB" sz="3200" b="1" dirty="0">
                <a:solidFill>
                  <a:schemeClr val="bg1"/>
                </a:solidFill>
                <a:latin typeface="CMG Sans SemiBold" pitchFamily="2" charset="77"/>
              </a:rPr>
              <a:t>“Lord, I know that without You, I am nothing. I cannot do what You’ve called me to do on my own. I am desperate for Your presence in my life. I depend on You completely. I recognize that the same Spirit who raised Christ Jesus from the dead lives in me. Through the power of Your Spirit, I pray that You will help me succeed in the opportunities You’ve given me. Thank You for being with me. I would never want to face today without You. ”</a:t>
            </a:r>
          </a:p>
        </p:txBody>
      </p:sp>
    </p:spTree>
    <p:extLst>
      <p:ext uri="{BB962C8B-B14F-4D97-AF65-F5344CB8AC3E}">
        <p14:creationId xmlns:p14="http://schemas.microsoft.com/office/powerpoint/2010/main" val="4056956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272143" y="457200"/>
            <a:ext cx="11517085" cy="6052457"/>
          </a:xfrm>
        </p:spPr>
        <p:txBody>
          <a:bodyPr>
            <a:noAutofit/>
          </a:bodyPr>
          <a:lstStyle/>
          <a:p>
            <a:pPr marL="0" indent="0">
              <a:lnSpc>
                <a:spcPct val="100000"/>
              </a:lnSpc>
              <a:buNone/>
            </a:pPr>
            <a:r>
              <a:rPr lang="en-GB" sz="3600" b="1" dirty="0">
                <a:solidFill>
                  <a:schemeClr val="bg1"/>
                </a:solidFill>
                <a:effectLst/>
                <a:latin typeface="CMG Sans" pitchFamily="2" charset="77"/>
              </a:rPr>
              <a:t>PROTECTION</a:t>
            </a:r>
          </a:p>
          <a:p>
            <a:pPr marL="0" indent="0">
              <a:lnSpc>
                <a:spcPct val="100000"/>
              </a:lnSpc>
              <a:buNone/>
            </a:pPr>
            <a:r>
              <a:rPr lang="en-GB" sz="3200" b="1" dirty="0">
                <a:solidFill>
                  <a:schemeClr val="bg1"/>
                </a:solidFill>
                <a:latin typeface="CMG Sans SemiBold" pitchFamily="2" charset="77"/>
              </a:rPr>
              <a:t>“God, as I walk out the purpose You have for my life, I pray that You will stop any and every attack of the enemy against me. Please protect my body, my mind, and my emotions. Don’t let the enemy get a foothold in my life. I pray, too, that You will protect my family and community from harm. I know that the One who is in me is greater than the one who is in the world, so I have nothing to fear. Thank You for watching over me. I love You and I trust You. ”</a:t>
            </a:r>
          </a:p>
        </p:txBody>
      </p:sp>
    </p:spTree>
    <p:extLst>
      <p:ext uri="{BB962C8B-B14F-4D97-AF65-F5344CB8AC3E}">
        <p14:creationId xmlns:p14="http://schemas.microsoft.com/office/powerpoint/2010/main" val="1173098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DA0087-EBCB-4A18-ED0E-D7633A2A6B23}"/>
              </a:ext>
            </a:extLst>
          </p:cNvPr>
          <p:cNvPicPr>
            <a:picLocks noChangeAspect="1"/>
          </p:cNvPicPr>
          <p:nvPr/>
        </p:nvPicPr>
        <p:blipFill>
          <a:blip r:embed="rId2"/>
          <a:stretch>
            <a:fillRect/>
          </a:stretch>
        </p:blipFill>
        <p:spPr>
          <a:xfrm>
            <a:off x="0" y="-2"/>
            <a:ext cx="12192002" cy="6858001"/>
          </a:xfrm>
          <a:prstGeom prst="rect">
            <a:avLst/>
          </a:prstGeom>
        </p:spPr>
      </p:pic>
    </p:spTree>
    <p:extLst>
      <p:ext uri="{BB962C8B-B14F-4D97-AF65-F5344CB8AC3E}">
        <p14:creationId xmlns:p14="http://schemas.microsoft.com/office/powerpoint/2010/main" val="99309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3600" b="1" dirty="0">
                <a:solidFill>
                  <a:schemeClr val="bg1"/>
                </a:solidFill>
                <a:effectLst/>
                <a:latin typeface="CMG Sans SemiBold" pitchFamily="2" charset="77"/>
              </a:rPr>
              <a:t>Jabez was more honourable than his brothers. His mother had named him Jabez, saying, "I gave birth to him in pain." </a:t>
            </a:r>
          </a:p>
          <a:p>
            <a:pPr marL="0" indent="0">
              <a:lnSpc>
                <a:spcPct val="100000"/>
              </a:lnSpc>
              <a:buNone/>
            </a:pPr>
            <a:r>
              <a:rPr lang="en-GB" sz="2400" b="1" dirty="0">
                <a:solidFill>
                  <a:schemeClr val="bg1"/>
                </a:solidFill>
                <a:latin typeface="CMG Sans SemiBold" pitchFamily="2" charset="77"/>
              </a:rPr>
              <a:t>1 Chronicles 4:9b NIV</a:t>
            </a:r>
            <a:endParaRPr lang="en-GB" sz="3600" b="1" dirty="0">
              <a:solidFill>
                <a:schemeClr val="bg1"/>
              </a:solidFill>
              <a:latin typeface="CMG Sans SemiBold" pitchFamily="2" charset="77"/>
            </a:endParaRPr>
          </a:p>
        </p:txBody>
      </p:sp>
    </p:spTree>
    <p:extLst>
      <p:ext uri="{BB962C8B-B14F-4D97-AF65-F5344CB8AC3E}">
        <p14:creationId xmlns:p14="http://schemas.microsoft.com/office/powerpoint/2010/main" val="3644872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3600" b="1" baseline="30000" dirty="0">
                <a:solidFill>
                  <a:schemeClr val="bg1"/>
                </a:solidFill>
                <a:effectLst/>
                <a:latin typeface="CMG Sans SemiBold" pitchFamily="2" charset="77"/>
              </a:rPr>
              <a:t>10 </a:t>
            </a:r>
            <a:r>
              <a:rPr lang="en-GB" sz="3600" b="1" dirty="0">
                <a:solidFill>
                  <a:schemeClr val="bg1"/>
                </a:solidFill>
                <a:effectLst/>
                <a:latin typeface="CMG Sans SemiBold" pitchFamily="2" charset="77"/>
              </a:rPr>
              <a:t>Jabez cried out to the God of Israel, “Oh, that you would bless me and enlarge my territory! Let your hand be with me, and keep me from harm so that I will be free from pain.” And God granted his request.</a:t>
            </a:r>
          </a:p>
          <a:p>
            <a:pPr marL="0" indent="0">
              <a:lnSpc>
                <a:spcPct val="100000"/>
              </a:lnSpc>
              <a:buNone/>
            </a:pPr>
            <a:r>
              <a:rPr lang="en-GB" sz="2400" b="1" dirty="0">
                <a:solidFill>
                  <a:schemeClr val="bg1"/>
                </a:solidFill>
                <a:latin typeface="CMG Sans SemiBold" pitchFamily="2" charset="77"/>
              </a:rPr>
              <a:t>1 Chronicles 4:10 NIV</a:t>
            </a:r>
            <a:endParaRPr lang="en-GB" sz="3600" b="1" dirty="0">
              <a:solidFill>
                <a:schemeClr val="bg1"/>
              </a:solidFill>
              <a:latin typeface="CMG Sans SemiBold" pitchFamily="2" charset="77"/>
            </a:endParaRPr>
          </a:p>
        </p:txBody>
      </p:sp>
    </p:spTree>
    <p:extLst>
      <p:ext uri="{BB962C8B-B14F-4D97-AF65-F5344CB8AC3E}">
        <p14:creationId xmlns:p14="http://schemas.microsoft.com/office/powerpoint/2010/main" val="244798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a:lnSpc>
                <a:spcPct val="100000"/>
              </a:lnSpc>
              <a:buFont typeface="Wingdings" pitchFamily="2" charset="2"/>
              <a:buChar char="Ø"/>
            </a:pPr>
            <a:r>
              <a:rPr lang="en-GB" sz="3600" b="1" baseline="30000" dirty="0">
                <a:solidFill>
                  <a:schemeClr val="bg1"/>
                </a:solidFill>
                <a:effectLst/>
                <a:latin typeface="CMG Sans SemiBold" pitchFamily="2" charset="77"/>
              </a:rPr>
              <a:t> </a:t>
            </a:r>
            <a:r>
              <a:rPr lang="en-GB" sz="3600" b="1" dirty="0">
                <a:solidFill>
                  <a:schemeClr val="bg1"/>
                </a:solidFill>
                <a:effectLst/>
                <a:latin typeface="CMG Sans SemiBold" pitchFamily="2" charset="77"/>
              </a:rPr>
              <a:t>Blessing</a:t>
            </a:r>
          </a:p>
          <a:p>
            <a:pPr>
              <a:lnSpc>
                <a:spcPct val="100000"/>
              </a:lnSpc>
              <a:buFont typeface="Wingdings" pitchFamily="2" charset="2"/>
              <a:buChar char="Ø"/>
            </a:pPr>
            <a:r>
              <a:rPr lang="en-GB" sz="3600" b="1" dirty="0">
                <a:solidFill>
                  <a:schemeClr val="bg1"/>
                </a:solidFill>
                <a:latin typeface="CMG Sans SemiBold" pitchFamily="2" charset="77"/>
              </a:rPr>
              <a:t> Influence</a:t>
            </a:r>
            <a:endParaRPr lang="en-GB" sz="3600" b="1" dirty="0">
              <a:solidFill>
                <a:schemeClr val="bg1"/>
              </a:solidFill>
              <a:effectLst/>
              <a:latin typeface="CMG Sans SemiBold" pitchFamily="2" charset="77"/>
            </a:endParaRPr>
          </a:p>
          <a:p>
            <a:pPr>
              <a:lnSpc>
                <a:spcPct val="100000"/>
              </a:lnSpc>
              <a:buFont typeface="Wingdings" pitchFamily="2" charset="2"/>
              <a:buChar char="Ø"/>
            </a:pPr>
            <a:r>
              <a:rPr lang="en-GB" sz="3600" b="1" dirty="0">
                <a:solidFill>
                  <a:schemeClr val="bg1"/>
                </a:solidFill>
                <a:latin typeface="CMG Sans SemiBold" pitchFamily="2" charset="77"/>
              </a:rPr>
              <a:t> Presence</a:t>
            </a:r>
          </a:p>
          <a:p>
            <a:pPr>
              <a:lnSpc>
                <a:spcPct val="100000"/>
              </a:lnSpc>
              <a:buFont typeface="Wingdings" pitchFamily="2" charset="2"/>
              <a:buChar char="Ø"/>
            </a:pPr>
            <a:r>
              <a:rPr lang="en-GB" sz="3600" b="1" dirty="0">
                <a:solidFill>
                  <a:schemeClr val="bg1"/>
                </a:solidFill>
                <a:latin typeface="CMG Sans SemiBold" pitchFamily="2" charset="77"/>
              </a:rPr>
              <a:t> Protection</a:t>
            </a:r>
          </a:p>
        </p:txBody>
      </p:sp>
    </p:spTree>
    <p:extLst>
      <p:ext uri="{BB962C8B-B14F-4D97-AF65-F5344CB8AC3E}">
        <p14:creationId xmlns:p14="http://schemas.microsoft.com/office/powerpoint/2010/main" val="62417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BLESSING</a:t>
            </a:r>
          </a:p>
          <a:p>
            <a:pPr marL="0" indent="0">
              <a:lnSpc>
                <a:spcPct val="100000"/>
              </a:lnSpc>
              <a:buNone/>
            </a:pPr>
            <a:r>
              <a:rPr lang="en-GB" sz="3200" b="1" dirty="0">
                <a:solidFill>
                  <a:schemeClr val="bg1"/>
                </a:solidFill>
                <a:effectLst/>
                <a:latin typeface="CMG Sans SemiBold" pitchFamily="2" charset="77"/>
              </a:rPr>
              <a:t>“Oh, that you would bless…”</a:t>
            </a:r>
          </a:p>
          <a:p>
            <a:pPr marL="0" indent="0">
              <a:lnSpc>
                <a:spcPct val="100000"/>
              </a:lnSpc>
              <a:buNone/>
            </a:pPr>
            <a:r>
              <a:rPr lang="en-GB" sz="2000" b="1" dirty="0">
                <a:solidFill>
                  <a:schemeClr val="bg1"/>
                </a:solidFill>
                <a:latin typeface="CMG Sans SemiBold" pitchFamily="2" charset="77"/>
              </a:rPr>
              <a:t>1 Chronicles 4:10 NIV</a:t>
            </a: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172980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BLESSING</a:t>
            </a:r>
            <a:endParaRPr lang="en-GB" sz="3200" b="1" dirty="0">
              <a:solidFill>
                <a:schemeClr val="bg1"/>
              </a:solidFill>
              <a:effectLst/>
              <a:latin typeface="CMG Sans SemiBold" pitchFamily="2" charset="77"/>
            </a:endParaRPr>
          </a:p>
          <a:p>
            <a:pPr marL="0" indent="0">
              <a:lnSpc>
                <a:spcPct val="100000"/>
              </a:lnSpc>
              <a:buNone/>
            </a:pPr>
            <a:r>
              <a:rPr lang="en-GB" sz="3200" b="1" dirty="0">
                <a:solidFill>
                  <a:schemeClr val="bg1"/>
                </a:solidFill>
                <a:effectLst/>
                <a:latin typeface="CMG Sans SemiBold" pitchFamily="2" charset="77"/>
              </a:rPr>
              <a:t>Surely, Lord, you </a:t>
            </a:r>
            <a:r>
              <a:rPr lang="en-GB" sz="3200" b="1" u="sng" dirty="0">
                <a:solidFill>
                  <a:schemeClr val="bg1"/>
                </a:solidFill>
                <a:effectLst/>
                <a:latin typeface="CMG Sans SemiBold" pitchFamily="2" charset="77"/>
              </a:rPr>
              <a:t>bless</a:t>
            </a:r>
            <a:r>
              <a:rPr lang="en-GB" sz="3200" b="1" dirty="0">
                <a:solidFill>
                  <a:schemeClr val="bg1"/>
                </a:solidFill>
                <a:effectLst/>
                <a:latin typeface="CMG Sans SemiBold" pitchFamily="2" charset="77"/>
              </a:rPr>
              <a:t> the righteous; you surround them with your favour as with a shield. </a:t>
            </a:r>
            <a:r>
              <a:rPr lang="en-GB" sz="2000" b="1" dirty="0">
                <a:solidFill>
                  <a:schemeClr val="bg1"/>
                </a:solidFill>
                <a:effectLst/>
                <a:latin typeface="CMG Sans SemiBold" pitchFamily="2" charset="77"/>
              </a:rPr>
              <a:t>Psalm 5:12 NIV</a:t>
            </a:r>
          </a:p>
          <a:p>
            <a:pPr marL="0" indent="0">
              <a:lnSpc>
                <a:spcPct val="100000"/>
              </a:lnSpc>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246577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4000" b="1" dirty="0">
                <a:solidFill>
                  <a:schemeClr val="bg1"/>
                </a:solidFill>
                <a:effectLst/>
                <a:latin typeface="CMG Sans" pitchFamily="2" charset="77"/>
              </a:rPr>
              <a:t>BLESSING</a:t>
            </a:r>
            <a:endParaRPr lang="en-GB" sz="3200" b="1" dirty="0">
              <a:solidFill>
                <a:schemeClr val="bg1"/>
              </a:solidFill>
              <a:effectLst/>
              <a:latin typeface="CMG Sans SemiBold" pitchFamily="2" charset="77"/>
            </a:endParaRPr>
          </a:p>
          <a:p>
            <a:pPr marL="0" indent="0">
              <a:lnSpc>
                <a:spcPct val="100000"/>
              </a:lnSpc>
              <a:buNone/>
            </a:pPr>
            <a:r>
              <a:rPr lang="en-GB" sz="3200" b="1" baseline="30000" dirty="0">
                <a:solidFill>
                  <a:schemeClr val="bg1"/>
                </a:solidFill>
                <a:effectLst/>
                <a:latin typeface="CMG Sans SemiBold" pitchFamily="2" charset="77"/>
              </a:rPr>
              <a:t>2 </a:t>
            </a:r>
            <a:r>
              <a:rPr lang="en-GB" sz="3200" b="1" dirty="0">
                <a:solidFill>
                  <a:schemeClr val="bg1"/>
                </a:solidFill>
                <a:effectLst/>
                <a:latin typeface="CMG Sans SemiBold" pitchFamily="2" charset="77"/>
              </a:rPr>
              <a:t>“I will make you into a great nation, and I will </a:t>
            </a:r>
            <a:r>
              <a:rPr lang="en-GB" sz="3200" b="1" u="sng" dirty="0">
                <a:solidFill>
                  <a:schemeClr val="bg1"/>
                </a:solidFill>
                <a:effectLst/>
                <a:latin typeface="CMG Sans SemiBold" pitchFamily="2" charset="77"/>
              </a:rPr>
              <a:t>bless</a:t>
            </a:r>
            <a:r>
              <a:rPr lang="en-GB" sz="3200" b="1" dirty="0">
                <a:solidFill>
                  <a:schemeClr val="bg1"/>
                </a:solidFill>
                <a:effectLst/>
                <a:latin typeface="CMG Sans SemiBold" pitchFamily="2" charset="77"/>
              </a:rPr>
              <a:t> you; I will make your name great, and you will be a blessing. </a:t>
            </a:r>
            <a:r>
              <a:rPr lang="en-GB" sz="3200" b="1" baseline="30000" dirty="0">
                <a:solidFill>
                  <a:schemeClr val="bg1"/>
                </a:solidFill>
                <a:effectLst/>
                <a:latin typeface="CMG Sans SemiBold" pitchFamily="2" charset="77"/>
              </a:rPr>
              <a:t>3</a:t>
            </a:r>
            <a:r>
              <a:rPr lang="en-GB" sz="3200" b="1" dirty="0">
                <a:solidFill>
                  <a:schemeClr val="bg1"/>
                </a:solidFill>
                <a:effectLst/>
                <a:latin typeface="CMG Sans SemiBold" pitchFamily="2" charset="77"/>
              </a:rPr>
              <a:t> I will bless those who bless you, and whoever curses you I will curse; and all peoples on earth will be blessed through you.” </a:t>
            </a:r>
            <a:r>
              <a:rPr lang="en-GB" sz="2000" b="1" dirty="0">
                <a:solidFill>
                  <a:schemeClr val="bg1"/>
                </a:solidFill>
                <a:effectLst/>
                <a:latin typeface="CMG Sans SemiBold" pitchFamily="2" charset="77"/>
              </a:rPr>
              <a:t>Genesis 12:2-3 </a:t>
            </a:r>
          </a:p>
          <a:p>
            <a:pPr marL="0" indent="0">
              <a:lnSpc>
                <a:spcPct val="100000"/>
              </a:lnSpc>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3431161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55381-421F-02DB-29CA-F9007FE0A4E8}"/>
              </a:ext>
            </a:extLst>
          </p:cNvPr>
          <p:cNvSpPr>
            <a:spLocks noGrp="1"/>
          </p:cNvSpPr>
          <p:nvPr>
            <p:ph idx="1"/>
          </p:nvPr>
        </p:nvSpPr>
        <p:spPr>
          <a:xfrm>
            <a:off x="838200" y="457200"/>
            <a:ext cx="10515600" cy="5719763"/>
          </a:xfrm>
        </p:spPr>
        <p:txBody>
          <a:bodyPr>
            <a:normAutofit/>
          </a:bodyPr>
          <a:lstStyle/>
          <a:p>
            <a:pPr marL="0" indent="0">
              <a:lnSpc>
                <a:spcPct val="100000"/>
              </a:lnSpc>
              <a:buNone/>
            </a:pPr>
            <a:r>
              <a:rPr lang="en-GB" sz="3200" b="1" baseline="30000" dirty="0">
                <a:solidFill>
                  <a:schemeClr val="bg1"/>
                </a:solidFill>
                <a:effectLst/>
                <a:latin typeface="CMG Sans SemiBold" pitchFamily="2" charset="77"/>
              </a:rPr>
              <a:t>2 </a:t>
            </a:r>
            <a:r>
              <a:rPr lang="en-GB" sz="3200" b="1" dirty="0">
                <a:solidFill>
                  <a:schemeClr val="bg1"/>
                </a:solidFill>
                <a:effectLst/>
                <a:latin typeface="CMG Sans SemiBold" pitchFamily="2" charset="77"/>
              </a:rPr>
              <a:t>You do not have because you do not ask God.</a:t>
            </a:r>
            <a:r>
              <a:rPr lang="en-GB" sz="3200" b="1" baseline="30000" dirty="0">
                <a:solidFill>
                  <a:schemeClr val="bg1"/>
                </a:solidFill>
                <a:effectLst/>
                <a:latin typeface="CMG Sans SemiBold" pitchFamily="2" charset="77"/>
              </a:rPr>
              <a:t> 3 </a:t>
            </a:r>
            <a:r>
              <a:rPr lang="en-GB" sz="3200" b="1" dirty="0">
                <a:solidFill>
                  <a:schemeClr val="bg1"/>
                </a:solidFill>
                <a:effectLst/>
                <a:latin typeface="CMG Sans SemiBold" pitchFamily="2" charset="77"/>
              </a:rPr>
              <a:t>When you ask, you do not receive, because you ask with wrong motives, that you may spend what you get on your pleasures. </a:t>
            </a:r>
          </a:p>
          <a:p>
            <a:pPr marL="0" indent="0">
              <a:lnSpc>
                <a:spcPct val="100000"/>
              </a:lnSpc>
              <a:buNone/>
            </a:pPr>
            <a:r>
              <a:rPr lang="en-GB" sz="2000" b="1" dirty="0">
                <a:solidFill>
                  <a:schemeClr val="bg1"/>
                </a:solidFill>
                <a:latin typeface="CMG Sans SemiBold" pitchFamily="2" charset="77"/>
              </a:rPr>
              <a:t>James 4:2-3 NIV</a:t>
            </a:r>
          </a:p>
        </p:txBody>
      </p:sp>
    </p:spTree>
    <p:extLst>
      <p:ext uri="{BB962C8B-B14F-4D97-AF65-F5344CB8AC3E}">
        <p14:creationId xmlns:p14="http://schemas.microsoft.com/office/powerpoint/2010/main" val="155116813"/>
      </p:ext>
    </p:extLst>
  </p:cSld>
  <p:clrMapOvr>
    <a:masterClrMapping/>
  </p:clrMapOvr>
</p:sld>
</file>

<file path=ppt/theme/theme1.xml><?xml version="1.0" encoding="utf-8"?>
<a:theme xmlns:a="http://schemas.openxmlformats.org/drawingml/2006/main" name="Redeemer 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eemer Default" id="{333E5FC7-4425-5342-9BEF-C8B1351B9A25}" vid="{D0D84EE8-236D-5A47-882E-C7ABCE2105DA}"/>
    </a:ext>
  </a:extLst>
</a:theme>
</file>

<file path=docProps/app.xml><?xml version="1.0" encoding="utf-8"?>
<Properties xmlns="http://schemas.openxmlformats.org/officeDocument/2006/extended-properties" xmlns:vt="http://schemas.openxmlformats.org/officeDocument/2006/docPropsVTypes">
  <Template>Redeemer Default</Template>
  <TotalTime>79</TotalTime>
  <Words>966</Words>
  <Application>Microsoft Macintosh PowerPoint</Application>
  <PresentationFormat>Widescreen</PresentationFormat>
  <Paragraphs>59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CMG Sans</vt:lpstr>
      <vt:lpstr>CMG Sans SemiBold</vt:lpstr>
      <vt:lpstr>Wingdings</vt:lpstr>
      <vt:lpstr>Redeemer 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Hugh Pearce</cp:lastModifiedBy>
  <cp:revision>7</cp:revision>
  <dcterms:created xsi:type="dcterms:W3CDTF">2023-12-20T13:36:28Z</dcterms:created>
  <dcterms:modified xsi:type="dcterms:W3CDTF">2024-01-05T14:02:31Z</dcterms:modified>
</cp:coreProperties>
</file>