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7" r:id="rId2"/>
    <p:sldId id="268" r:id="rId3"/>
    <p:sldId id="256" r:id="rId4"/>
    <p:sldId id="271" r:id="rId5"/>
    <p:sldId id="272" r:id="rId6"/>
    <p:sldId id="270" r:id="rId7"/>
    <p:sldId id="269" r:id="rId8"/>
    <p:sldId id="276" r:id="rId9"/>
    <p:sldId id="273" r:id="rId10"/>
    <p:sldId id="274" r:id="rId11"/>
    <p:sldId id="277" r:id="rId12"/>
    <p:sldId id="278" r:id="rId13"/>
    <p:sldId id="275" r:id="rId14"/>
    <p:sldId id="280" r:id="rId15"/>
    <p:sldId id="279" r:id="rId16"/>
    <p:sldId id="281" r:id="rId17"/>
    <p:sldId id="282" r:id="rId18"/>
    <p:sldId id="283" r:id="rId19"/>
    <p:sldId id="28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2"/>
  </p:normalViewPr>
  <p:slideViewPr>
    <p:cSldViewPr snapToGrid="0" snapToObjects="1">
      <p:cViewPr varScale="1">
        <p:scale>
          <a:sx n="106" d="100"/>
          <a:sy n="106" d="100"/>
        </p:scale>
        <p:origin x="79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95929-AF22-1B4D-987E-7687D279DDC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86E5E90-98FE-AA4C-868F-613F971D2B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A0B5320-7DFB-E14D-ACDE-D1C943F2B762}"/>
              </a:ext>
            </a:extLst>
          </p:cNvPr>
          <p:cNvSpPr>
            <a:spLocks noGrp="1"/>
          </p:cNvSpPr>
          <p:nvPr>
            <p:ph type="dt" sz="half" idx="10"/>
          </p:nvPr>
        </p:nvSpPr>
        <p:spPr/>
        <p:txBody>
          <a:bodyPr/>
          <a:lstStyle/>
          <a:p>
            <a:fld id="{DBE20BB2-A9F2-A74B-958B-9FEFBBA9D50E}" type="datetimeFigureOut">
              <a:rPr lang="en-GB" smtClean="0"/>
              <a:t>07/01/2021</a:t>
            </a:fld>
            <a:endParaRPr lang="en-GB"/>
          </a:p>
        </p:txBody>
      </p:sp>
      <p:sp>
        <p:nvSpPr>
          <p:cNvPr id="5" name="Footer Placeholder 4">
            <a:extLst>
              <a:ext uri="{FF2B5EF4-FFF2-40B4-BE49-F238E27FC236}">
                <a16:creationId xmlns:a16="http://schemas.microsoft.com/office/drawing/2014/main" id="{2B601F80-F1C1-9B45-813D-438C46356A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1D3C081-B89E-5B41-A526-FD89F6493FD9}"/>
              </a:ext>
            </a:extLst>
          </p:cNvPr>
          <p:cNvSpPr>
            <a:spLocks noGrp="1"/>
          </p:cNvSpPr>
          <p:nvPr>
            <p:ph type="sldNum" sz="quarter" idx="12"/>
          </p:nvPr>
        </p:nvSpPr>
        <p:spPr/>
        <p:txBody>
          <a:bodyPr/>
          <a:lstStyle/>
          <a:p>
            <a:fld id="{2972D986-8A1F-4A4F-BD27-CA09BFE21100}" type="slidenum">
              <a:rPr lang="en-GB" smtClean="0"/>
              <a:t>‹#›</a:t>
            </a:fld>
            <a:endParaRPr lang="en-GB"/>
          </a:p>
        </p:txBody>
      </p:sp>
    </p:spTree>
    <p:extLst>
      <p:ext uri="{BB962C8B-B14F-4D97-AF65-F5344CB8AC3E}">
        <p14:creationId xmlns:p14="http://schemas.microsoft.com/office/powerpoint/2010/main" val="2658258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2EC6B-2867-7845-AE77-A0D247E1347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FD6D184-C405-BE47-8723-348E92AB9E0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1C61CE-5423-1240-BDAF-11326EC0E426}"/>
              </a:ext>
            </a:extLst>
          </p:cNvPr>
          <p:cNvSpPr>
            <a:spLocks noGrp="1"/>
          </p:cNvSpPr>
          <p:nvPr>
            <p:ph type="dt" sz="half" idx="10"/>
          </p:nvPr>
        </p:nvSpPr>
        <p:spPr/>
        <p:txBody>
          <a:bodyPr/>
          <a:lstStyle/>
          <a:p>
            <a:fld id="{DBE20BB2-A9F2-A74B-958B-9FEFBBA9D50E}" type="datetimeFigureOut">
              <a:rPr lang="en-GB" smtClean="0"/>
              <a:t>07/01/2021</a:t>
            </a:fld>
            <a:endParaRPr lang="en-GB"/>
          </a:p>
        </p:txBody>
      </p:sp>
      <p:sp>
        <p:nvSpPr>
          <p:cNvPr id="5" name="Footer Placeholder 4">
            <a:extLst>
              <a:ext uri="{FF2B5EF4-FFF2-40B4-BE49-F238E27FC236}">
                <a16:creationId xmlns:a16="http://schemas.microsoft.com/office/drawing/2014/main" id="{5E1E5D28-3A69-EA4D-A66C-F0CB4B904F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87E8CE7-03B0-7B43-8B59-DCB68E77514A}"/>
              </a:ext>
            </a:extLst>
          </p:cNvPr>
          <p:cNvSpPr>
            <a:spLocks noGrp="1"/>
          </p:cNvSpPr>
          <p:nvPr>
            <p:ph type="sldNum" sz="quarter" idx="12"/>
          </p:nvPr>
        </p:nvSpPr>
        <p:spPr/>
        <p:txBody>
          <a:bodyPr/>
          <a:lstStyle/>
          <a:p>
            <a:fld id="{2972D986-8A1F-4A4F-BD27-CA09BFE21100}" type="slidenum">
              <a:rPr lang="en-GB" smtClean="0"/>
              <a:t>‹#›</a:t>
            </a:fld>
            <a:endParaRPr lang="en-GB"/>
          </a:p>
        </p:txBody>
      </p:sp>
    </p:spTree>
    <p:extLst>
      <p:ext uri="{BB962C8B-B14F-4D97-AF65-F5344CB8AC3E}">
        <p14:creationId xmlns:p14="http://schemas.microsoft.com/office/powerpoint/2010/main" val="2757531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C3CF3D-6FD1-6549-B66E-A797662786A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B53C801-5C68-AE42-AEB4-A5273534C76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8FA9086-F58B-E245-80AA-4D5A27E9BB23}"/>
              </a:ext>
            </a:extLst>
          </p:cNvPr>
          <p:cNvSpPr>
            <a:spLocks noGrp="1"/>
          </p:cNvSpPr>
          <p:nvPr>
            <p:ph type="dt" sz="half" idx="10"/>
          </p:nvPr>
        </p:nvSpPr>
        <p:spPr/>
        <p:txBody>
          <a:bodyPr/>
          <a:lstStyle/>
          <a:p>
            <a:fld id="{DBE20BB2-A9F2-A74B-958B-9FEFBBA9D50E}" type="datetimeFigureOut">
              <a:rPr lang="en-GB" smtClean="0"/>
              <a:t>07/01/2021</a:t>
            </a:fld>
            <a:endParaRPr lang="en-GB"/>
          </a:p>
        </p:txBody>
      </p:sp>
      <p:sp>
        <p:nvSpPr>
          <p:cNvPr id="5" name="Footer Placeholder 4">
            <a:extLst>
              <a:ext uri="{FF2B5EF4-FFF2-40B4-BE49-F238E27FC236}">
                <a16:creationId xmlns:a16="http://schemas.microsoft.com/office/drawing/2014/main" id="{11903DBC-FE74-1A4E-8DA9-D67AC89DDB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794FD9-281F-1248-85B3-E2E0400D8245}"/>
              </a:ext>
            </a:extLst>
          </p:cNvPr>
          <p:cNvSpPr>
            <a:spLocks noGrp="1"/>
          </p:cNvSpPr>
          <p:nvPr>
            <p:ph type="sldNum" sz="quarter" idx="12"/>
          </p:nvPr>
        </p:nvSpPr>
        <p:spPr/>
        <p:txBody>
          <a:bodyPr/>
          <a:lstStyle/>
          <a:p>
            <a:fld id="{2972D986-8A1F-4A4F-BD27-CA09BFE21100}" type="slidenum">
              <a:rPr lang="en-GB" smtClean="0"/>
              <a:t>‹#›</a:t>
            </a:fld>
            <a:endParaRPr lang="en-GB"/>
          </a:p>
        </p:txBody>
      </p:sp>
    </p:spTree>
    <p:extLst>
      <p:ext uri="{BB962C8B-B14F-4D97-AF65-F5344CB8AC3E}">
        <p14:creationId xmlns:p14="http://schemas.microsoft.com/office/powerpoint/2010/main" val="1113933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70A83-842E-8247-81C9-05E62EB3B21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BC1BDF8-588B-8148-BBF1-C7221850967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7A5BFB9-1F2B-8A45-A782-12564B9A5364}"/>
              </a:ext>
            </a:extLst>
          </p:cNvPr>
          <p:cNvSpPr>
            <a:spLocks noGrp="1"/>
          </p:cNvSpPr>
          <p:nvPr>
            <p:ph type="dt" sz="half" idx="10"/>
          </p:nvPr>
        </p:nvSpPr>
        <p:spPr/>
        <p:txBody>
          <a:bodyPr/>
          <a:lstStyle/>
          <a:p>
            <a:fld id="{DBE20BB2-A9F2-A74B-958B-9FEFBBA9D50E}" type="datetimeFigureOut">
              <a:rPr lang="en-GB" smtClean="0"/>
              <a:t>07/01/2021</a:t>
            </a:fld>
            <a:endParaRPr lang="en-GB"/>
          </a:p>
        </p:txBody>
      </p:sp>
      <p:sp>
        <p:nvSpPr>
          <p:cNvPr id="5" name="Footer Placeholder 4">
            <a:extLst>
              <a:ext uri="{FF2B5EF4-FFF2-40B4-BE49-F238E27FC236}">
                <a16:creationId xmlns:a16="http://schemas.microsoft.com/office/drawing/2014/main" id="{84424CB9-F3AF-0041-A3B9-441AB9893B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3649D15-1D57-9641-8C98-EBD28B9F35C1}"/>
              </a:ext>
            </a:extLst>
          </p:cNvPr>
          <p:cNvSpPr>
            <a:spLocks noGrp="1"/>
          </p:cNvSpPr>
          <p:nvPr>
            <p:ph type="sldNum" sz="quarter" idx="12"/>
          </p:nvPr>
        </p:nvSpPr>
        <p:spPr/>
        <p:txBody>
          <a:bodyPr/>
          <a:lstStyle/>
          <a:p>
            <a:fld id="{2972D986-8A1F-4A4F-BD27-CA09BFE21100}" type="slidenum">
              <a:rPr lang="en-GB" smtClean="0"/>
              <a:t>‹#›</a:t>
            </a:fld>
            <a:endParaRPr lang="en-GB"/>
          </a:p>
        </p:txBody>
      </p:sp>
    </p:spTree>
    <p:extLst>
      <p:ext uri="{BB962C8B-B14F-4D97-AF65-F5344CB8AC3E}">
        <p14:creationId xmlns:p14="http://schemas.microsoft.com/office/powerpoint/2010/main" val="1864626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990C0-732C-E144-86A0-AB7D2A1162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647454A-F694-F44E-8E92-4F112880F5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BC0513E-02C5-764E-96A9-9F8C89737DC1}"/>
              </a:ext>
            </a:extLst>
          </p:cNvPr>
          <p:cNvSpPr>
            <a:spLocks noGrp="1"/>
          </p:cNvSpPr>
          <p:nvPr>
            <p:ph type="dt" sz="half" idx="10"/>
          </p:nvPr>
        </p:nvSpPr>
        <p:spPr/>
        <p:txBody>
          <a:bodyPr/>
          <a:lstStyle/>
          <a:p>
            <a:fld id="{DBE20BB2-A9F2-A74B-958B-9FEFBBA9D50E}" type="datetimeFigureOut">
              <a:rPr lang="en-GB" smtClean="0"/>
              <a:t>07/01/2021</a:t>
            </a:fld>
            <a:endParaRPr lang="en-GB"/>
          </a:p>
        </p:txBody>
      </p:sp>
      <p:sp>
        <p:nvSpPr>
          <p:cNvPr id="5" name="Footer Placeholder 4">
            <a:extLst>
              <a:ext uri="{FF2B5EF4-FFF2-40B4-BE49-F238E27FC236}">
                <a16:creationId xmlns:a16="http://schemas.microsoft.com/office/drawing/2014/main" id="{2A9E016B-9F41-964B-AC60-01BC9C3AC2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36F1A87-053A-D64B-B4F7-A83B3015BBBF}"/>
              </a:ext>
            </a:extLst>
          </p:cNvPr>
          <p:cNvSpPr>
            <a:spLocks noGrp="1"/>
          </p:cNvSpPr>
          <p:nvPr>
            <p:ph type="sldNum" sz="quarter" idx="12"/>
          </p:nvPr>
        </p:nvSpPr>
        <p:spPr/>
        <p:txBody>
          <a:bodyPr/>
          <a:lstStyle/>
          <a:p>
            <a:fld id="{2972D986-8A1F-4A4F-BD27-CA09BFE21100}" type="slidenum">
              <a:rPr lang="en-GB" smtClean="0"/>
              <a:t>‹#›</a:t>
            </a:fld>
            <a:endParaRPr lang="en-GB"/>
          </a:p>
        </p:txBody>
      </p:sp>
    </p:spTree>
    <p:extLst>
      <p:ext uri="{BB962C8B-B14F-4D97-AF65-F5344CB8AC3E}">
        <p14:creationId xmlns:p14="http://schemas.microsoft.com/office/powerpoint/2010/main" val="2936333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7EEE1-4E62-5640-B7C4-BD1A000DAF3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DCF2223-F90B-F34C-90AF-F3D56D47D33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2A295FA-0D3B-C94B-AD40-263B9B0B6D0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30D65E1-616C-EB42-9D99-30D3EA2A8B00}"/>
              </a:ext>
            </a:extLst>
          </p:cNvPr>
          <p:cNvSpPr>
            <a:spLocks noGrp="1"/>
          </p:cNvSpPr>
          <p:nvPr>
            <p:ph type="dt" sz="half" idx="10"/>
          </p:nvPr>
        </p:nvSpPr>
        <p:spPr/>
        <p:txBody>
          <a:bodyPr/>
          <a:lstStyle/>
          <a:p>
            <a:fld id="{DBE20BB2-A9F2-A74B-958B-9FEFBBA9D50E}" type="datetimeFigureOut">
              <a:rPr lang="en-GB" smtClean="0"/>
              <a:t>07/01/2021</a:t>
            </a:fld>
            <a:endParaRPr lang="en-GB"/>
          </a:p>
        </p:txBody>
      </p:sp>
      <p:sp>
        <p:nvSpPr>
          <p:cNvPr id="6" name="Footer Placeholder 5">
            <a:extLst>
              <a:ext uri="{FF2B5EF4-FFF2-40B4-BE49-F238E27FC236}">
                <a16:creationId xmlns:a16="http://schemas.microsoft.com/office/drawing/2014/main" id="{8A67A14F-ABE0-1749-A356-ADF772AE4D7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AB0E53B-BFF6-7C45-A04F-C948C9E60FA3}"/>
              </a:ext>
            </a:extLst>
          </p:cNvPr>
          <p:cNvSpPr>
            <a:spLocks noGrp="1"/>
          </p:cNvSpPr>
          <p:nvPr>
            <p:ph type="sldNum" sz="quarter" idx="12"/>
          </p:nvPr>
        </p:nvSpPr>
        <p:spPr/>
        <p:txBody>
          <a:bodyPr/>
          <a:lstStyle/>
          <a:p>
            <a:fld id="{2972D986-8A1F-4A4F-BD27-CA09BFE21100}" type="slidenum">
              <a:rPr lang="en-GB" smtClean="0"/>
              <a:t>‹#›</a:t>
            </a:fld>
            <a:endParaRPr lang="en-GB"/>
          </a:p>
        </p:txBody>
      </p:sp>
    </p:spTree>
    <p:extLst>
      <p:ext uri="{BB962C8B-B14F-4D97-AF65-F5344CB8AC3E}">
        <p14:creationId xmlns:p14="http://schemas.microsoft.com/office/powerpoint/2010/main" val="4280345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43329-E08A-EE44-9165-66747D45594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3EA8E0D-53D3-D346-8BE8-B57C5926AB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CF4EEB9-B42B-C94E-A4E9-0A83A6DF3A1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2403BF9-46A7-3B4C-A205-79C5EEDBE8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A7953FD-A7F6-B244-A673-1C2C02FC56F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EAEB4B7-D9BD-2442-AF27-1B3F990E94BE}"/>
              </a:ext>
            </a:extLst>
          </p:cNvPr>
          <p:cNvSpPr>
            <a:spLocks noGrp="1"/>
          </p:cNvSpPr>
          <p:nvPr>
            <p:ph type="dt" sz="half" idx="10"/>
          </p:nvPr>
        </p:nvSpPr>
        <p:spPr/>
        <p:txBody>
          <a:bodyPr/>
          <a:lstStyle/>
          <a:p>
            <a:fld id="{DBE20BB2-A9F2-A74B-958B-9FEFBBA9D50E}" type="datetimeFigureOut">
              <a:rPr lang="en-GB" smtClean="0"/>
              <a:t>07/01/2021</a:t>
            </a:fld>
            <a:endParaRPr lang="en-GB"/>
          </a:p>
        </p:txBody>
      </p:sp>
      <p:sp>
        <p:nvSpPr>
          <p:cNvPr id="8" name="Footer Placeholder 7">
            <a:extLst>
              <a:ext uri="{FF2B5EF4-FFF2-40B4-BE49-F238E27FC236}">
                <a16:creationId xmlns:a16="http://schemas.microsoft.com/office/drawing/2014/main" id="{653647CB-5FD7-424D-85F5-A21D7113AA5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1B8CC30-A73C-4E4B-987C-D66DC9E7A9BC}"/>
              </a:ext>
            </a:extLst>
          </p:cNvPr>
          <p:cNvSpPr>
            <a:spLocks noGrp="1"/>
          </p:cNvSpPr>
          <p:nvPr>
            <p:ph type="sldNum" sz="quarter" idx="12"/>
          </p:nvPr>
        </p:nvSpPr>
        <p:spPr/>
        <p:txBody>
          <a:bodyPr/>
          <a:lstStyle/>
          <a:p>
            <a:fld id="{2972D986-8A1F-4A4F-BD27-CA09BFE21100}" type="slidenum">
              <a:rPr lang="en-GB" smtClean="0"/>
              <a:t>‹#›</a:t>
            </a:fld>
            <a:endParaRPr lang="en-GB"/>
          </a:p>
        </p:txBody>
      </p:sp>
    </p:spTree>
    <p:extLst>
      <p:ext uri="{BB962C8B-B14F-4D97-AF65-F5344CB8AC3E}">
        <p14:creationId xmlns:p14="http://schemas.microsoft.com/office/powerpoint/2010/main" val="1369232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78FF9-A577-634E-ACCD-692FC887B07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031FDD9-2538-5943-BFEC-C968A9FE7C58}"/>
              </a:ext>
            </a:extLst>
          </p:cNvPr>
          <p:cNvSpPr>
            <a:spLocks noGrp="1"/>
          </p:cNvSpPr>
          <p:nvPr>
            <p:ph type="dt" sz="half" idx="10"/>
          </p:nvPr>
        </p:nvSpPr>
        <p:spPr/>
        <p:txBody>
          <a:bodyPr/>
          <a:lstStyle/>
          <a:p>
            <a:fld id="{DBE20BB2-A9F2-A74B-958B-9FEFBBA9D50E}" type="datetimeFigureOut">
              <a:rPr lang="en-GB" smtClean="0"/>
              <a:t>07/01/2021</a:t>
            </a:fld>
            <a:endParaRPr lang="en-GB"/>
          </a:p>
        </p:txBody>
      </p:sp>
      <p:sp>
        <p:nvSpPr>
          <p:cNvPr id="4" name="Footer Placeholder 3">
            <a:extLst>
              <a:ext uri="{FF2B5EF4-FFF2-40B4-BE49-F238E27FC236}">
                <a16:creationId xmlns:a16="http://schemas.microsoft.com/office/drawing/2014/main" id="{D57B94A2-E16D-904F-9B2F-A8DD7214B51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6368B0C-1045-FC41-B6C1-94CEAC8940A5}"/>
              </a:ext>
            </a:extLst>
          </p:cNvPr>
          <p:cNvSpPr>
            <a:spLocks noGrp="1"/>
          </p:cNvSpPr>
          <p:nvPr>
            <p:ph type="sldNum" sz="quarter" idx="12"/>
          </p:nvPr>
        </p:nvSpPr>
        <p:spPr/>
        <p:txBody>
          <a:bodyPr/>
          <a:lstStyle/>
          <a:p>
            <a:fld id="{2972D986-8A1F-4A4F-BD27-CA09BFE21100}" type="slidenum">
              <a:rPr lang="en-GB" smtClean="0"/>
              <a:t>‹#›</a:t>
            </a:fld>
            <a:endParaRPr lang="en-GB"/>
          </a:p>
        </p:txBody>
      </p:sp>
    </p:spTree>
    <p:extLst>
      <p:ext uri="{BB962C8B-B14F-4D97-AF65-F5344CB8AC3E}">
        <p14:creationId xmlns:p14="http://schemas.microsoft.com/office/powerpoint/2010/main" val="2881773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B8A18E-5681-6240-97C7-32FDB46E644F}"/>
              </a:ext>
            </a:extLst>
          </p:cNvPr>
          <p:cNvSpPr>
            <a:spLocks noGrp="1"/>
          </p:cNvSpPr>
          <p:nvPr>
            <p:ph type="dt" sz="half" idx="10"/>
          </p:nvPr>
        </p:nvSpPr>
        <p:spPr/>
        <p:txBody>
          <a:bodyPr/>
          <a:lstStyle/>
          <a:p>
            <a:fld id="{DBE20BB2-A9F2-A74B-958B-9FEFBBA9D50E}" type="datetimeFigureOut">
              <a:rPr lang="en-GB" smtClean="0"/>
              <a:t>07/01/2021</a:t>
            </a:fld>
            <a:endParaRPr lang="en-GB"/>
          </a:p>
        </p:txBody>
      </p:sp>
      <p:sp>
        <p:nvSpPr>
          <p:cNvPr id="3" name="Footer Placeholder 2">
            <a:extLst>
              <a:ext uri="{FF2B5EF4-FFF2-40B4-BE49-F238E27FC236}">
                <a16:creationId xmlns:a16="http://schemas.microsoft.com/office/drawing/2014/main" id="{E58A05BC-CD14-E449-827B-C30E290C4A2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38A545B-B77C-2643-A453-B48D0142DAA7}"/>
              </a:ext>
            </a:extLst>
          </p:cNvPr>
          <p:cNvSpPr>
            <a:spLocks noGrp="1"/>
          </p:cNvSpPr>
          <p:nvPr>
            <p:ph type="sldNum" sz="quarter" idx="12"/>
          </p:nvPr>
        </p:nvSpPr>
        <p:spPr/>
        <p:txBody>
          <a:bodyPr/>
          <a:lstStyle/>
          <a:p>
            <a:fld id="{2972D986-8A1F-4A4F-BD27-CA09BFE21100}" type="slidenum">
              <a:rPr lang="en-GB" smtClean="0"/>
              <a:t>‹#›</a:t>
            </a:fld>
            <a:endParaRPr lang="en-GB"/>
          </a:p>
        </p:txBody>
      </p:sp>
    </p:spTree>
    <p:extLst>
      <p:ext uri="{BB962C8B-B14F-4D97-AF65-F5344CB8AC3E}">
        <p14:creationId xmlns:p14="http://schemas.microsoft.com/office/powerpoint/2010/main" val="2864541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39DA0-48F7-994A-8060-D913B51435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E7CF96C-0280-FE40-8AB2-773C038BF4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400971D-579F-B44E-B51A-1A86443251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26ECB9F-52D8-CD46-A7E3-B50EEE9774B0}"/>
              </a:ext>
            </a:extLst>
          </p:cNvPr>
          <p:cNvSpPr>
            <a:spLocks noGrp="1"/>
          </p:cNvSpPr>
          <p:nvPr>
            <p:ph type="dt" sz="half" idx="10"/>
          </p:nvPr>
        </p:nvSpPr>
        <p:spPr/>
        <p:txBody>
          <a:bodyPr/>
          <a:lstStyle/>
          <a:p>
            <a:fld id="{DBE20BB2-A9F2-A74B-958B-9FEFBBA9D50E}" type="datetimeFigureOut">
              <a:rPr lang="en-GB" smtClean="0"/>
              <a:t>07/01/2021</a:t>
            </a:fld>
            <a:endParaRPr lang="en-GB"/>
          </a:p>
        </p:txBody>
      </p:sp>
      <p:sp>
        <p:nvSpPr>
          <p:cNvPr id="6" name="Footer Placeholder 5">
            <a:extLst>
              <a:ext uri="{FF2B5EF4-FFF2-40B4-BE49-F238E27FC236}">
                <a16:creationId xmlns:a16="http://schemas.microsoft.com/office/drawing/2014/main" id="{E03F08B4-34B7-B54B-8148-CB9DC74DCB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4F8ED4-AA8F-034B-B0F6-224F4328F2BF}"/>
              </a:ext>
            </a:extLst>
          </p:cNvPr>
          <p:cNvSpPr>
            <a:spLocks noGrp="1"/>
          </p:cNvSpPr>
          <p:nvPr>
            <p:ph type="sldNum" sz="quarter" idx="12"/>
          </p:nvPr>
        </p:nvSpPr>
        <p:spPr/>
        <p:txBody>
          <a:bodyPr/>
          <a:lstStyle/>
          <a:p>
            <a:fld id="{2972D986-8A1F-4A4F-BD27-CA09BFE21100}" type="slidenum">
              <a:rPr lang="en-GB" smtClean="0"/>
              <a:t>‹#›</a:t>
            </a:fld>
            <a:endParaRPr lang="en-GB"/>
          </a:p>
        </p:txBody>
      </p:sp>
    </p:spTree>
    <p:extLst>
      <p:ext uri="{BB962C8B-B14F-4D97-AF65-F5344CB8AC3E}">
        <p14:creationId xmlns:p14="http://schemas.microsoft.com/office/powerpoint/2010/main" val="3780993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6EA06-8464-2D48-89C5-9C18C855F1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C2AFAC7-34A2-2F40-A9BB-29FE2C73B6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5853026-EBF9-C247-B2BB-2FD8059C7E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64E326D-093E-B941-86B9-3CAA32676A61}"/>
              </a:ext>
            </a:extLst>
          </p:cNvPr>
          <p:cNvSpPr>
            <a:spLocks noGrp="1"/>
          </p:cNvSpPr>
          <p:nvPr>
            <p:ph type="dt" sz="half" idx="10"/>
          </p:nvPr>
        </p:nvSpPr>
        <p:spPr/>
        <p:txBody>
          <a:bodyPr/>
          <a:lstStyle/>
          <a:p>
            <a:fld id="{DBE20BB2-A9F2-A74B-958B-9FEFBBA9D50E}" type="datetimeFigureOut">
              <a:rPr lang="en-GB" smtClean="0"/>
              <a:t>07/01/2021</a:t>
            </a:fld>
            <a:endParaRPr lang="en-GB"/>
          </a:p>
        </p:txBody>
      </p:sp>
      <p:sp>
        <p:nvSpPr>
          <p:cNvPr id="6" name="Footer Placeholder 5">
            <a:extLst>
              <a:ext uri="{FF2B5EF4-FFF2-40B4-BE49-F238E27FC236}">
                <a16:creationId xmlns:a16="http://schemas.microsoft.com/office/drawing/2014/main" id="{BB5D248E-E79E-4B41-9437-E2BE168D7E6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97E357D-FE3D-1842-AC9C-624BFDE41B07}"/>
              </a:ext>
            </a:extLst>
          </p:cNvPr>
          <p:cNvSpPr>
            <a:spLocks noGrp="1"/>
          </p:cNvSpPr>
          <p:nvPr>
            <p:ph type="sldNum" sz="quarter" idx="12"/>
          </p:nvPr>
        </p:nvSpPr>
        <p:spPr/>
        <p:txBody>
          <a:bodyPr/>
          <a:lstStyle/>
          <a:p>
            <a:fld id="{2972D986-8A1F-4A4F-BD27-CA09BFE21100}" type="slidenum">
              <a:rPr lang="en-GB" smtClean="0"/>
              <a:t>‹#›</a:t>
            </a:fld>
            <a:endParaRPr lang="en-GB"/>
          </a:p>
        </p:txBody>
      </p:sp>
    </p:spTree>
    <p:extLst>
      <p:ext uri="{BB962C8B-B14F-4D97-AF65-F5344CB8AC3E}">
        <p14:creationId xmlns:p14="http://schemas.microsoft.com/office/powerpoint/2010/main" val="2323734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1EBACB-D934-0F47-9E3E-05EF5EDAED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D6A21D5-7350-0A42-B0FD-56ABE8297C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3A4E5F1-F428-E246-A99D-EC02596F06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E20BB2-A9F2-A74B-958B-9FEFBBA9D50E}" type="datetimeFigureOut">
              <a:rPr lang="en-GB" smtClean="0"/>
              <a:t>07/01/2021</a:t>
            </a:fld>
            <a:endParaRPr lang="en-GB"/>
          </a:p>
        </p:txBody>
      </p:sp>
      <p:sp>
        <p:nvSpPr>
          <p:cNvPr id="5" name="Footer Placeholder 4">
            <a:extLst>
              <a:ext uri="{FF2B5EF4-FFF2-40B4-BE49-F238E27FC236}">
                <a16:creationId xmlns:a16="http://schemas.microsoft.com/office/drawing/2014/main" id="{F34318A6-4D80-8944-B6B3-DEB84A3825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C0BF3C8-A0D4-F544-939C-020CBFD1E1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72D986-8A1F-4A4F-BD27-CA09BFE21100}" type="slidenum">
              <a:rPr lang="en-GB" smtClean="0"/>
              <a:t>‹#›</a:t>
            </a:fld>
            <a:endParaRPr lang="en-GB"/>
          </a:p>
        </p:txBody>
      </p:sp>
    </p:spTree>
    <p:extLst>
      <p:ext uri="{BB962C8B-B14F-4D97-AF65-F5344CB8AC3E}">
        <p14:creationId xmlns:p14="http://schemas.microsoft.com/office/powerpoint/2010/main" val="1158346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35A5295-009F-1649-A00F-BDA5765ACD3C}"/>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4805818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FF362D-3220-224C-BDDA-BCA8E12B9EE9}"/>
              </a:ext>
            </a:extLst>
          </p:cNvPr>
          <p:cNvSpPr>
            <a:spLocks noGrp="1"/>
          </p:cNvSpPr>
          <p:nvPr>
            <p:ph idx="1"/>
          </p:nvPr>
        </p:nvSpPr>
        <p:spPr>
          <a:xfrm>
            <a:off x="838200" y="600075"/>
            <a:ext cx="10515600" cy="5576888"/>
          </a:xfrm>
        </p:spPr>
        <p:txBody>
          <a:bodyPr>
            <a:noAutofit/>
          </a:bodyPr>
          <a:lstStyle/>
          <a:p>
            <a:pPr marL="0" indent="0">
              <a:buNone/>
            </a:pPr>
            <a:r>
              <a:rPr lang="en-GB" sz="4000" b="1" dirty="0">
                <a:solidFill>
                  <a:srgbClr val="FFFF00"/>
                </a:solidFill>
                <a:latin typeface="CMG Sans" pitchFamily="2" charset="77"/>
              </a:rPr>
              <a:t>Priority </a:t>
            </a:r>
            <a:r>
              <a:rPr lang="en-GB" sz="4000" b="1" dirty="0">
                <a:solidFill>
                  <a:schemeClr val="bg1"/>
                </a:solidFill>
                <a:latin typeface="CMG Sans" pitchFamily="2" charset="77"/>
              </a:rPr>
              <a:t>- Together Prayer</a:t>
            </a:r>
          </a:p>
          <a:p>
            <a:pPr marL="0" indent="0">
              <a:buNone/>
            </a:pPr>
            <a:endParaRPr lang="en-GB" sz="1400" b="1" dirty="0">
              <a:solidFill>
                <a:schemeClr val="bg1"/>
              </a:solidFill>
              <a:latin typeface="CMG Sans" pitchFamily="2" charset="77"/>
            </a:endParaRPr>
          </a:p>
          <a:p>
            <a:pPr marL="0" indent="0">
              <a:buNone/>
            </a:pPr>
            <a:r>
              <a:rPr lang="en-GB" sz="3600" baseline="30000" dirty="0">
                <a:solidFill>
                  <a:schemeClr val="bg1"/>
                </a:solidFill>
                <a:latin typeface="CMG Sans Medium" pitchFamily="2" charset="77"/>
              </a:rPr>
              <a:t>12</a:t>
            </a:r>
            <a:r>
              <a:rPr lang="en-GB" sz="3600" dirty="0">
                <a:solidFill>
                  <a:schemeClr val="bg1"/>
                </a:solidFill>
                <a:latin typeface="CMG Sans Medium" pitchFamily="2" charset="77"/>
              </a:rPr>
              <a:t> And Jesus entered the temple and drove out all who sold and bought in the temple, and he overturned the tables of the money-changers and the seats of those who sold pigeons. </a:t>
            </a:r>
            <a:r>
              <a:rPr lang="en-GB" sz="3600" baseline="30000" dirty="0">
                <a:solidFill>
                  <a:schemeClr val="bg1"/>
                </a:solidFill>
                <a:latin typeface="CMG Sans Medium" pitchFamily="2" charset="77"/>
              </a:rPr>
              <a:t>13 </a:t>
            </a:r>
            <a:r>
              <a:rPr lang="en-GB" sz="3600" dirty="0">
                <a:solidFill>
                  <a:schemeClr val="bg1"/>
                </a:solidFill>
                <a:latin typeface="CMG Sans Medium" pitchFamily="2" charset="77"/>
              </a:rPr>
              <a:t>He said to them, “It is written, ‘</a:t>
            </a:r>
            <a:r>
              <a:rPr lang="en-GB" sz="3600" dirty="0">
                <a:solidFill>
                  <a:srgbClr val="FFFF00"/>
                </a:solidFill>
                <a:latin typeface="CMG Sans Medium" pitchFamily="2" charset="77"/>
              </a:rPr>
              <a:t>My house shall be called a </a:t>
            </a:r>
            <a:r>
              <a:rPr lang="en-GB" sz="3600" b="1" dirty="0">
                <a:solidFill>
                  <a:srgbClr val="FFFF00"/>
                </a:solidFill>
                <a:latin typeface="CMG Sans Medium" pitchFamily="2" charset="77"/>
              </a:rPr>
              <a:t>house of prayer</a:t>
            </a:r>
            <a:r>
              <a:rPr lang="en-GB" sz="3600" dirty="0">
                <a:solidFill>
                  <a:schemeClr val="bg1"/>
                </a:solidFill>
                <a:latin typeface="CMG Sans Medium" pitchFamily="2" charset="77"/>
              </a:rPr>
              <a:t>’, but you make it a den of robbers.” </a:t>
            </a:r>
          </a:p>
          <a:p>
            <a:pPr marL="0" indent="0">
              <a:buNone/>
            </a:pPr>
            <a:r>
              <a:rPr lang="en-GB" sz="2000" dirty="0">
                <a:solidFill>
                  <a:schemeClr val="bg1"/>
                </a:solidFill>
                <a:latin typeface="CMG Sans Medium" pitchFamily="2" charset="77"/>
              </a:rPr>
              <a:t>Matthew 21:12-13 ESV</a:t>
            </a:r>
          </a:p>
          <a:p>
            <a:pPr marL="0" lvl="0" indent="0">
              <a:buNone/>
            </a:pPr>
            <a:endParaRPr lang="en-GB" sz="3600" dirty="0">
              <a:solidFill>
                <a:schemeClr val="bg1"/>
              </a:solidFill>
              <a:latin typeface="CMG Sans Medium" pitchFamily="2" charset="77"/>
            </a:endParaRPr>
          </a:p>
        </p:txBody>
      </p:sp>
    </p:spTree>
    <p:extLst>
      <p:ext uri="{BB962C8B-B14F-4D97-AF65-F5344CB8AC3E}">
        <p14:creationId xmlns:p14="http://schemas.microsoft.com/office/powerpoint/2010/main" val="2108445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FF362D-3220-224C-BDDA-BCA8E12B9EE9}"/>
              </a:ext>
            </a:extLst>
          </p:cNvPr>
          <p:cNvSpPr>
            <a:spLocks noGrp="1"/>
          </p:cNvSpPr>
          <p:nvPr>
            <p:ph idx="1"/>
          </p:nvPr>
        </p:nvSpPr>
        <p:spPr>
          <a:xfrm>
            <a:off x="838200" y="600075"/>
            <a:ext cx="10515600" cy="5576888"/>
          </a:xfrm>
        </p:spPr>
        <p:txBody>
          <a:bodyPr>
            <a:noAutofit/>
          </a:bodyPr>
          <a:lstStyle/>
          <a:p>
            <a:pPr marL="0" indent="0">
              <a:buNone/>
            </a:pPr>
            <a:r>
              <a:rPr lang="en-GB" sz="4000" b="1" dirty="0">
                <a:solidFill>
                  <a:srgbClr val="FFFF00"/>
                </a:solidFill>
                <a:latin typeface="CMG Sans" pitchFamily="2" charset="77"/>
              </a:rPr>
              <a:t>Priority</a:t>
            </a:r>
            <a:r>
              <a:rPr lang="en-GB" sz="4000" b="1" dirty="0">
                <a:solidFill>
                  <a:schemeClr val="bg1"/>
                </a:solidFill>
                <a:latin typeface="CMG Sans" pitchFamily="2" charset="77"/>
              </a:rPr>
              <a:t> - Together Prayer </a:t>
            </a:r>
          </a:p>
          <a:p>
            <a:pPr marL="0" indent="0">
              <a:buNone/>
            </a:pPr>
            <a:endParaRPr lang="en-GB" sz="1600" dirty="0">
              <a:solidFill>
                <a:schemeClr val="bg1"/>
              </a:solidFill>
              <a:latin typeface="CMG Sans Medium" pitchFamily="2" charset="77"/>
            </a:endParaRPr>
          </a:p>
          <a:p>
            <a:pPr marL="0" lvl="0" indent="0">
              <a:buNone/>
            </a:pPr>
            <a:r>
              <a:rPr lang="en-GB" sz="2400" b="1" dirty="0">
                <a:solidFill>
                  <a:schemeClr val="bg1"/>
                </a:solidFill>
                <a:latin typeface="CMG Sans" pitchFamily="2" charset="77"/>
              </a:rPr>
              <a:t>Acts 1:14 </a:t>
            </a:r>
            <a:r>
              <a:rPr lang="en-GB" sz="2400" u="sng" dirty="0">
                <a:solidFill>
                  <a:schemeClr val="bg1"/>
                </a:solidFill>
                <a:latin typeface="CMG Sans Medium" pitchFamily="2" charset="77"/>
              </a:rPr>
              <a:t>All</a:t>
            </a:r>
            <a:r>
              <a:rPr lang="en-GB" sz="2400" dirty="0">
                <a:solidFill>
                  <a:schemeClr val="bg1"/>
                </a:solidFill>
                <a:latin typeface="CMG Sans Medium" pitchFamily="2" charset="77"/>
              </a:rPr>
              <a:t> these with one accord were </a:t>
            </a:r>
            <a:r>
              <a:rPr lang="en-GB" sz="2400" dirty="0">
                <a:solidFill>
                  <a:srgbClr val="FFFF00"/>
                </a:solidFill>
                <a:latin typeface="CMG Sans Medium" pitchFamily="2" charset="77"/>
              </a:rPr>
              <a:t>devoting themselves to prayer</a:t>
            </a:r>
            <a:r>
              <a:rPr lang="en-GB" sz="2400" dirty="0">
                <a:solidFill>
                  <a:schemeClr val="bg1"/>
                </a:solidFill>
                <a:latin typeface="CMG Sans Medium" pitchFamily="2" charset="77"/>
              </a:rPr>
              <a:t>. </a:t>
            </a:r>
            <a:endParaRPr lang="en-GB" sz="2400" b="1" dirty="0">
              <a:solidFill>
                <a:schemeClr val="bg1"/>
              </a:solidFill>
              <a:latin typeface="CMG Sans" pitchFamily="2" charset="77"/>
            </a:endParaRPr>
          </a:p>
          <a:p>
            <a:pPr marL="0" lvl="0" indent="0">
              <a:buNone/>
            </a:pPr>
            <a:endParaRPr lang="en-GB" sz="1200" dirty="0">
              <a:solidFill>
                <a:schemeClr val="bg1"/>
              </a:solidFill>
              <a:latin typeface="CMG Sans Medium" pitchFamily="2" charset="77"/>
            </a:endParaRPr>
          </a:p>
          <a:p>
            <a:pPr marL="0" lvl="0" indent="0">
              <a:buNone/>
            </a:pPr>
            <a:r>
              <a:rPr lang="en-GB" sz="2400" b="1" dirty="0">
                <a:solidFill>
                  <a:schemeClr val="bg1"/>
                </a:solidFill>
                <a:latin typeface="CMG Sans" pitchFamily="2" charset="77"/>
              </a:rPr>
              <a:t>Acts 2:42 </a:t>
            </a:r>
            <a:r>
              <a:rPr lang="en-GB" sz="2400" dirty="0">
                <a:solidFill>
                  <a:schemeClr val="bg1"/>
                </a:solidFill>
                <a:latin typeface="CMG Sans Medium" pitchFamily="2" charset="77"/>
              </a:rPr>
              <a:t>And </a:t>
            </a:r>
            <a:r>
              <a:rPr lang="en-GB" sz="2400" u="sng" dirty="0">
                <a:solidFill>
                  <a:schemeClr val="bg1"/>
                </a:solidFill>
                <a:latin typeface="CMG Sans Medium" pitchFamily="2" charset="77"/>
              </a:rPr>
              <a:t>they</a:t>
            </a:r>
            <a:r>
              <a:rPr lang="en-GB" sz="2400" dirty="0">
                <a:solidFill>
                  <a:schemeClr val="bg1"/>
                </a:solidFill>
                <a:latin typeface="CMG Sans Medium" pitchFamily="2" charset="77"/>
              </a:rPr>
              <a:t> </a:t>
            </a:r>
            <a:r>
              <a:rPr lang="en-GB" sz="2400" dirty="0">
                <a:solidFill>
                  <a:srgbClr val="FFFF00"/>
                </a:solidFill>
                <a:latin typeface="CMG Sans Medium" pitchFamily="2" charset="77"/>
              </a:rPr>
              <a:t>devoted themselves </a:t>
            </a:r>
            <a:r>
              <a:rPr lang="en-GB" sz="2400" dirty="0">
                <a:solidFill>
                  <a:schemeClr val="bg1"/>
                </a:solidFill>
                <a:latin typeface="CMG Sans Medium" pitchFamily="2" charset="77"/>
              </a:rPr>
              <a:t>to the apostles’ teaching and the fellowship, to the breaking of bread and the </a:t>
            </a:r>
            <a:r>
              <a:rPr lang="en-GB" sz="2400" dirty="0">
                <a:solidFill>
                  <a:srgbClr val="FFFF00"/>
                </a:solidFill>
                <a:latin typeface="CMG Sans Medium" pitchFamily="2" charset="77"/>
              </a:rPr>
              <a:t>prayers</a:t>
            </a:r>
            <a:r>
              <a:rPr lang="en-GB" sz="2400" dirty="0">
                <a:solidFill>
                  <a:schemeClr val="bg1"/>
                </a:solidFill>
                <a:latin typeface="CMG Sans Medium" pitchFamily="2" charset="77"/>
              </a:rPr>
              <a:t>.</a:t>
            </a:r>
          </a:p>
          <a:p>
            <a:pPr marL="0" lvl="0" indent="0">
              <a:buNone/>
            </a:pPr>
            <a:endParaRPr lang="en-GB" sz="1200" dirty="0">
              <a:solidFill>
                <a:schemeClr val="bg1"/>
              </a:solidFill>
              <a:latin typeface="CMG Sans Medium" pitchFamily="2" charset="77"/>
            </a:endParaRPr>
          </a:p>
          <a:p>
            <a:pPr marL="0" lvl="0" indent="0">
              <a:buNone/>
            </a:pPr>
            <a:r>
              <a:rPr lang="en-GB" sz="2400" b="1" dirty="0">
                <a:solidFill>
                  <a:schemeClr val="bg1"/>
                </a:solidFill>
                <a:latin typeface="CMG Sans" pitchFamily="2" charset="77"/>
              </a:rPr>
              <a:t>Acts 4:24-31 </a:t>
            </a:r>
            <a:r>
              <a:rPr lang="en-GB" sz="2400" dirty="0">
                <a:solidFill>
                  <a:schemeClr val="bg1"/>
                </a:solidFill>
                <a:latin typeface="CMG Sans Medium" pitchFamily="2" charset="77"/>
              </a:rPr>
              <a:t>And when </a:t>
            </a:r>
            <a:r>
              <a:rPr lang="en-GB" sz="2400" u="sng" dirty="0">
                <a:solidFill>
                  <a:schemeClr val="bg1"/>
                </a:solidFill>
                <a:latin typeface="CMG Sans Medium" pitchFamily="2" charset="77"/>
              </a:rPr>
              <a:t>they </a:t>
            </a:r>
            <a:r>
              <a:rPr lang="en-GB" sz="2400" dirty="0">
                <a:solidFill>
                  <a:schemeClr val="bg1"/>
                </a:solidFill>
                <a:latin typeface="CMG Sans Medium" pitchFamily="2" charset="77"/>
              </a:rPr>
              <a:t>heard it, </a:t>
            </a:r>
            <a:r>
              <a:rPr lang="en-GB" sz="2400" dirty="0">
                <a:solidFill>
                  <a:srgbClr val="FFFF00"/>
                </a:solidFill>
                <a:latin typeface="CMG Sans Medium" pitchFamily="2" charset="77"/>
              </a:rPr>
              <a:t>they lifted their voices together to God </a:t>
            </a:r>
            <a:r>
              <a:rPr lang="en-GB" sz="2400" dirty="0">
                <a:solidFill>
                  <a:schemeClr val="bg1"/>
                </a:solidFill>
                <a:latin typeface="CMG Sans Medium" pitchFamily="2" charset="77"/>
              </a:rPr>
              <a:t>… And </a:t>
            </a:r>
            <a:r>
              <a:rPr lang="en-GB" sz="2400" dirty="0">
                <a:solidFill>
                  <a:srgbClr val="FFFF00"/>
                </a:solidFill>
                <a:latin typeface="CMG Sans Medium" pitchFamily="2" charset="77"/>
              </a:rPr>
              <a:t>when they had prayed</a:t>
            </a:r>
            <a:r>
              <a:rPr lang="en-GB" sz="2400" dirty="0">
                <a:solidFill>
                  <a:schemeClr val="bg1"/>
                </a:solidFill>
                <a:latin typeface="CMG Sans Medium" pitchFamily="2" charset="77"/>
              </a:rPr>
              <a:t>, the place in which they were gathered together was shaken, and they were all filled with the Holy Spirit and continued to speak the word of God with boldness.</a:t>
            </a:r>
          </a:p>
        </p:txBody>
      </p:sp>
    </p:spTree>
    <p:extLst>
      <p:ext uri="{BB962C8B-B14F-4D97-AF65-F5344CB8AC3E}">
        <p14:creationId xmlns:p14="http://schemas.microsoft.com/office/powerpoint/2010/main" val="1873647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FF362D-3220-224C-BDDA-BCA8E12B9EE9}"/>
              </a:ext>
            </a:extLst>
          </p:cNvPr>
          <p:cNvSpPr>
            <a:spLocks noGrp="1"/>
          </p:cNvSpPr>
          <p:nvPr>
            <p:ph idx="1"/>
          </p:nvPr>
        </p:nvSpPr>
        <p:spPr>
          <a:xfrm>
            <a:off x="838200" y="600075"/>
            <a:ext cx="10515600" cy="5576888"/>
          </a:xfrm>
        </p:spPr>
        <p:txBody>
          <a:bodyPr>
            <a:noAutofit/>
          </a:bodyPr>
          <a:lstStyle/>
          <a:p>
            <a:pPr marL="0" indent="0">
              <a:buNone/>
            </a:pPr>
            <a:r>
              <a:rPr lang="en-GB" sz="4000" b="1" dirty="0">
                <a:solidFill>
                  <a:srgbClr val="FFFF00"/>
                </a:solidFill>
                <a:latin typeface="CMG Sans" pitchFamily="2" charset="77"/>
              </a:rPr>
              <a:t>Priority</a:t>
            </a:r>
            <a:r>
              <a:rPr lang="en-GB" sz="4000" b="1" dirty="0">
                <a:solidFill>
                  <a:schemeClr val="bg1"/>
                </a:solidFill>
                <a:latin typeface="CMG Sans" pitchFamily="2" charset="77"/>
              </a:rPr>
              <a:t> - Together Prayer </a:t>
            </a:r>
          </a:p>
          <a:p>
            <a:pPr marL="0" indent="0">
              <a:buNone/>
            </a:pPr>
            <a:endParaRPr lang="en-GB" sz="1600" dirty="0">
              <a:solidFill>
                <a:schemeClr val="bg1"/>
              </a:solidFill>
              <a:latin typeface="CMG Sans Medium" pitchFamily="2" charset="77"/>
            </a:endParaRPr>
          </a:p>
          <a:p>
            <a:pPr marL="0" lvl="0" indent="0">
              <a:buNone/>
            </a:pPr>
            <a:r>
              <a:rPr lang="en-GB" sz="2400" b="1" dirty="0">
                <a:solidFill>
                  <a:schemeClr val="bg1"/>
                </a:solidFill>
                <a:latin typeface="CMG Sans" pitchFamily="2" charset="77"/>
              </a:rPr>
              <a:t>Acts 12:5 </a:t>
            </a:r>
            <a:r>
              <a:rPr lang="en-GB" sz="2400" dirty="0">
                <a:solidFill>
                  <a:schemeClr val="bg1"/>
                </a:solidFill>
                <a:latin typeface="CMG Sans Medium" pitchFamily="2" charset="77"/>
              </a:rPr>
              <a:t>So Peter was kept in prison, but </a:t>
            </a:r>
            <a:r>
              <a:rPr lang="en-GB" sz="2400" dirty="0">
                <a:solidFill>
                  <a:srgbClr val="FFFF00"/>
                </a:solidFill>
                <a:latin typeface="CMG Sans Medium" pitchFamily="2" charset="77"/>
              </a:rPr>
              <a:t>earnest prayer for him was made to God by the church</a:t>
            </a:r>
            <a:r>
              <a:rPr lang="en-GB" sz="2400" dirty="0">
                <a:solidFill>
                  <a:schemeClr val="bg1"/>
                </a:solidFill>
                <a:latin typeface="CMG Sans Medium" pitchFamily="2" charset="77"/>
              </a:rPr>
              <a:t>.</a:t>
            </a:r>
          </a:p>
          <a:p>
            <a:pPr marL="0" lvl="0" indent="0">
              <a:buNone/>
            </a:pPr>
            <a:endParaRPr lang="en-GB" sz="1400" dirty="0">
              <a:solidFill>
                <a:schemeClr val="bg1"/>
              </a:solidFill>
              <a:latin typeface="CMG Sans Medium" pitchFamily="2" charset="77"/>
            </a:endParaRPr>
          </a:p>
          <a:p>
            <a:pPr marL="0" lvl="0" indent="0">
              <a:buNone/>
            </a:pPr>
            <a:r>
              <a:rPr lang="en-GB" sz="2400" b="1" dirty="0">
                <a:solidFill>
                  <a:schemeClr val="bg1"/>
                </a:solidFill>
                <a:latin typeface="CMG Sans" pitchFamily="2" charset="77"/>
              </a:rPr>
              <a:t>Acts 13:3 </a:t>
            </a:r>
            <a:r>
              <a:rPr lang="en-GB" sz="2400" dirty="0">
                <a:solidFill>
                  <a:schemeClr val="bg1"/>
                </a:solidFill>
                <a:latin typeface="CMG Sans Medium" pitchFamily="2" charset="77"/>
              </a:rPr>
              <a:t>Then </a:t>
            </a:r>
            <a:r>
              <a:rPr lang="en-GB" sz="2400" dirty="0">
                <a:solidFill>
                  <a:srgbClr val="FFFF00"/>
                </a:solidFill>
                <a:latin typeface="CMG Sans Medium" pitchFamily="2" charset="77"/>
              </a:rPr>
              <a:t>after fasting and praying </a:t>
            </a:r>
            <a:r>
              <a:rPr lang="en-GB" sz="2400" dirty="0">
                <a:solidFill>
                  <a:schemeClr val="bg1"/>
                </a:solidFill>
                <a:latin typeface="CMG Sans Medium" pitchFamily="2" charset="77"/>
              </a:rPr>
              <a:t>they laid their hands on them and sent them off.</a:t>
            </a:r>
          </a:p>
          <a:p>
            <a:pPr marL="0" lvl="0" indent="0">
              <a:buNone/>
            </a:pPr>
            <a:endParaRPr lang="en-GB" sz="1400" dirty="0">
              <a:solidFill>
                <a:schemeClr val="bg1"/>
              </a:solidFill>
              <a:latin typeface="CMG Sans Medium" pitchFamily="2" charset="77"/>
            </a:endParaRPr>
          </a:p>
          <a:p>
            <a:pPr marL="0" lvl="0" indent="0">
              <a:buNone/>
            </a:pPr>
            <a:r>
              <a:rPr lang="en-GB" sz="2400" b="1" dirty="0">
                <a:solidFill>
                  <a:schemeClr val="bg1"/>
                </a:solidFill>
                <a:latin typeface="CMG Sans" pitchFamily="2" charset="77"/>
              </a:rPr>
              <a:t>Acts 14:23 </a:t>
            </a:r>
            <a:r>
              <a:rPr lang="en-GB" sz="2400" dirty="0">
                <a:solidFill>
                  <a:schemeClr val="bg1"/>
                </a:solidFill>
                <a:latin typeface="CMG Sans Medium" pitchFamily="2" charset="77"/>
              </a:rPr>
              <a:t>And when they had appointed elders for them in every church, </a:t>
            </a:r>
            <a:r>
              <a:rPr lang="en-GB" sz="2400" dirty="0">
                <a:solidFill>
                  <a:srgbClr val="FFFF00"/>
                </a:solidFill>
                <a:latin typeface="CMG Sans Medium" pitchFamily="2" charset="77"/>
              </a:rPr>
              <a:t>with prayer and fasting they </a:t>
            </a:r>
            <a:r>
              <a:rPr lang="en-GB" sz="2400" dirty="0">
                <a:solidFill>
                  <a:schemeClr val="bg1"/>
                </a:solidFill>
                <a:latin typeface="CMG Sans Medium" pitchFamily="2" charset="77"/>
              </a:rPr>
              <a:t>committed them to the Lord in whom they had believed.</a:t>
            </a:r>
          </a:p>
          <a:p>
            <a:pPr marL="0" lvl="0" indent="0">
              <a:buNone/>
            </a:pPr>
            <a:endParaRPr lang="en-GB" sz="1400" dirty="0">
              <a:solidFill>
                <a:schemeClr val="bg1"/>
              </a:solidFill>
              <a:latin typeface="CMG Sans Medium" pitchFamily="2" charset="77"/>
            </a:endParaRPr>
          </a:p>
          <a:p>
            <a:pPr marL="0" lvl="0" indent="0">
              <a:buNone/>
            </a:pPr>
            <a:r>
              <a:rPr lang="en-GB" sz="2400" b="1" dirty="0">
                <a:solidFill>
                  <a:schemeClr val="bg1"/>
                </a:solidFill>
                <a:latin typeface="CMG Sans" pitchFamily="2" charset="77"/>
              </a:rPr>
              <a:t>Acts 20:36 </a:t>
            </a:r>
            <a:r>
              <a:rPr lang="en-GB" sz="2400" dirty="0">
                <a:solidFill>
                  <a:schemeClr val="bg1"/>
                </a:solidFill>
                <a:latin typeface="CMG Sans Medium" pitchFamily="2" charset="77"/>
              </a:rPr>
              <a:t>And when he had said these things, </a:t>
            </a:r>
            <a:r>
              <a:rPr lang="en-GB" sz="2400" dirty="0">
                <a:solidFill>
                  <a:srgbClr val="FFFF00"/>
                </a:solidFill>
                <a:latin typeface="CMG Sans Medium" pitchFamily="2" charset="77"/>
              </a:rPr>
              <a:t>he knelt down and prayed with them all</a:t>
            </a:r>
            <a:r>
              <a:rPr lang="en-GB" sz="2400" dirty="0">
                <a:solidFill>
                  <a:schemeClr val="bg1"/>
                </a:solidFill>
                <a:latin typeface="CMG Sans Medium" pitchFamily="2" charset="77"/>
              </a:rPr>
              <a:t>.</a:t>
            </a:r>
          </a:p>
        </p:txBody>
      </p:sp>
    </p:spTree>
    <p:extLst>
      <p:ext uri="{BB962C8B-B14F-4D97-AF65-F5344CB8AC3E}">
        <p14:creationId xmlns:p14="http://schemas.microsoft.com/office/powerpoint/2010/main" val="2813156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FF362D-3220-224C-BDDA-BCA8E12B9EE9}"/>
              </a:ext>
            </a:extLst>
          </p:cNvPr>
          <p:cNvSpPr>
            <a:spLocks noGrp="1"/>
          </p:cNvSpPr>
          <p:nvPr>
            <p:ph idx="1"/>
          </p:nvPr>
        </p:nvSpPr>
        <p:spPr>
          <a:xfrm>
            <a:off x="838200" y="600075"/>
            <a:ext cx="10515600" cy="5576888"/>
          </a:xfrm>
        </p:spPr>
        <p:txBody>
          <a:bodyPr>
            <a:noAutofit/>
          </a:bodyPr>
          <a:lstStyle/>
          <a:p>
            <a:pPr marL="0" indent="0">
              <a:buNone/>
            </a:pPr>
            <a:r>
              <a:rPr lang="en-GB" sz="4000" b="1" dirty="0">
                <a:solidFill>
                  <a:srgbClr val="FFFF00"/>
                </a:solidFill>
                <a:latin typeface="CMG Sans" pitchFamily="2" charset="77"/>
              </a:rPr>
              <a:t>Priority </a:t>
            </a:r>
            <a:r>
              <a:rPr lang="en-GB" sz="4000" b="1" dirty="0">
                <a:solidFill>
                  <a:schemeClr val="bg1"/>
                </a:solidFill>
                <a:latin typeface="CMG Sans" pitchFamily="2" charset="77"/>
              </a:rPr>
              <a:t>- Together Prayer</a:t>
            </a:r>
          </a:p>
          <a:p>
            <a:pPr marL="0" indent="0">
              <a:buNone/>
            </a:pPr>
            <a:endParaRPr lang="en-GB" sz="1600" dirty="0">
              <a:solidFill>
                <a:schemeClr val="bg1"/>
              </a:solidFill>
              <a:latin typeface="CMG Sans Medium" pitchFamily="2" charset="77"/>
            </a:endParaRPr>
          </a:p>
          <a:p>
            <a:pPr marL="0" indent="0">
              <a:buNone/>
            </a:pPr>
            <a:r>
              <a:rPr lang="en-GB" dirty="0">
                <a:solidFill>
                  <a:schemeClr val="bg1"/>
                </a:solidFill>
                <a:latin typeface="CMG Sans Medium" pitchFamily="2" charset="77"/>
              </a:rPr>
              <a:t>The rhythm of the early church was pray-live-pray-live. Their pattern was prayer-breakthrough–prayer-breakthrough. They prayed when there was peace. They prayed when there was crisis. They prayed to appoint leaders. They prayed to send out leaders. They were steadfast in prayer. They struggled in prayer. They knew prayer was a door-opener for the gospel. They were devoted, earnest and urgent. They prayed on their knees. They laid on hands. They fasted. They sang. They were filled with the Holy Spirit, empowered with boldness, and were, at least once, profoundly shaken!</a:t>
            </a:r>
          </a:p>
          <a:p>
            <a:pPr marL="0" indent="0">
              <a:buNone/>
            </a:pPr>
            <a:r>
              <a:rPr lang="en-GB" sz="1800" dirty="0">
                <a:solidFill>
                  <a:schemeClr val="bg1"/>
                </a:solidFill>
                <a:latin typeface="CMG Sans Medium" pitchFamily="2" charset="77"/>
              </a:rPr>
              <a:t>PJ Smyth</a:t>
            </a:r>
          </a:p>
        </p:txBody>
      </p:sp>
    </p:spTree>
    <p:extLst>
      <p:ext uri="{BB962C8B-B14F-4D97-AF65-F5344CB8AC3E}">
        <p14:creationId xmlns:p14="http://schemas.microsoft.com/office/powerpoint/2010/main" val="727206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FF362D-3220-224C-BDDA-BCA8E12B9EE9}"/>
              </a:ext>
            </a:extLst>
          </p:cNvPr>
          <p:cNvSpPr>
            <a:spLocks noGrp="1"/>
          </p:cNvSpPr>
          <p:nvPr>
            <p:ph idx="1"/>
          </p:nvPr>
        </p:nvSpPr>
        <p:spPr>
          <a:xfrm>
            <a:off x="838200" y="600075"/>
            <a:ext cx="10515600" cy="5576888"/>
          </a:xfrm>
        </p:spPr>
        <p:txBody>
          <a:bodyPr>
            <a:noAutofit/>
          </a:bodyPr>
          <a:lstStyle/>
          <a:p>
            <a:pPr marL="0" indent="0">
              <a:buNone/>
            </a:pPr>
            <a:r>
              <a:rPr lang="en-GB" sz="4400" b="1" dirty="0">
                <a:solidFill>
                  <a:schemeClr val="bg1"/>
                </a:solidFill>
                <a:latin typeface="CMG Sans" pitchFamily="2" charset="77"/>
              </a:rPr>
              <a:t>The </a:t>
            </a:r>
            <a:r>
              <a:rPr lang="en-GB" sz="4400" b="1" dirty="0">
                <a:solidFill>
                  <a:srgbClr val="FFFF00"/>
                </a:solidFill>
                <a:latin typeface="CMG Sans" pitchFamily="2" charset="77"/>
              </a:rPr>
              <a:t>Priority </a:t>
            </a:r>
            <a:r>
              <a:rPr lang="en-GB" sz="4400" b="1" dirty="0">
                <a:solidFill>
                  <a:schemeClr val="bg1"/>
                </a:solidFill>
                <a:latin typeface="CMG Sans" pitchFamily="2" charset="77"/>
              </a:rPr>
              <a:t>of Prayer </a:t>
            </a:r>
          </a:p>
          <a:p>
            <a:pPr marL="0" indent="0">
              <a:buNone/>
            </a:pPr>
            <a:endParaRPr lang="en-GB" sz="1600" b="1" dirty="0">
              <a:solidFill>
                <a:schemeClr val="bg1"/>
              </a:solidFill>
              <a:latin typeface="CMG Sans" pitchFamily="2" charset="77"/>
            </a:endParaRPr>
          </a:p>
          <a:p>
            <a:pPr lvl="0">
              <a:buFont typeface="Wingdings" pitchFamily="2" charset="2"/>
              <a:buChar char="Ø"/>
            </a:pPr>
            <a:r>
              <a:rPr lang="en-GB" b="1" dirty="0">
                <a:solidFill>
                  <a:schemeClr val="bg1"/>
                </a:solidFill>
                <a:latin typeface="CMG Sans" pitchFamily="2" charset="77"/>
              </a:rPr>
              <a:t> </a:t>
            </a:r>
            <a:r>
              <a:rPr lang="en-GB" sz="3200" b="1" dirty="0">
                <a:solidFill>
                  <a:srgbClr val="FFFF00"/>
                </a:solidFill>
                <a:latin typeface="CMG Sans" pitchFamily="2" charset="77"/>
              </a:rPr>
              <a:t>Personal </a:t>
            </a:r>
            <a:r>
              <a:rPr lang="en-GB" sz="3200" b="1" dirty="0">
                <a:solidFill>
                  <a:schemeClr val="bg1"/>
                </a:solidFill>
                <a:latin typeface="CMG Sans" pitchFamily="2" charset="77"/>
              </a:rPr>
              <a:t>Prayer </a:t>
            </a:r>
            <a:r>
              <a:rPr lang="en-GB" b="1" dirty="0">
                <a:solidFill>
                  <a:schemeClr val="bg1"/>
                </a:solidFill>
                <a:latin typeface="CMG Sans" pitchFamily="2" charset="77"/>
              </a:rPr>
              <a:t>– A Habit of Life</a:t>
            </a:r>
          </a:p>
          <a:p>
            <a:pPr lvl="0">
              <a:buFont typeface="Wingdings" pitchFamily="2" charset="2"/>
              <a:buChar char="Ø"/>
            </a:pPr>
            <a:r>
              <a:rPr lang="en-GB" b="1" dirty="0">
                <a:solidFill>
                  <a:schemeClr val="bg1"/>
                </a:solidFill>
                <a:latin typeface="CMG Sans" pitchFamily="2" charset="77"/>
              </a:rPr>
              <a:t> </a:t>
            </a:r>
            <a:r>
              <a:rPr lang="en-GB" sz="3200" b="1" dirty="0">
                <a:solidFill>
                  <a:srgbClr val="FFFF00"/>
                </a:solidFill>
                <a:latin typeface="CMG Sans" pitchFamily="2" charset="77"/>
              </a:rPr>
              <a:t>Together</a:t>
            </a:r>
            <a:r>
              <a:rPr lang="en-GB" sz="3200" b="1" dirty="0">
                <a:solidFill>
                  <a:schemeClr val="bg1"/>
                </a:solidFill>
                <a:latin typeface="CMG Sans" pitchFamily="2" charset="77"/>
              </a:rPr>
              <a:t> Prayer </a:t>
            </a:r>
            <a:r>
              <a:rPr lang="en-GB" b="1" dirty="0">
                <a:solidFill>
                  <a:schemeClr val="bg1"/>
                </a:solidFill>
                <a:latin typeface="CMG Sans" pitchFamily="2" charset="77"/>
              </a:rPr>
              <a:t>– A House of Prayer</a:t>
            </a:r>
            <a:endParaRPr lang="en-GB" dirty="0">
              <a:solidFill>
                <a:schemeClr val="bg1"/>
              </a:solidFill>
              <a:latin typeface="CMG Sans Medium" pitchFamily="2" charset="77"/>
            </a:endParaRPr>
          </a:p>
        </p:txBody>
      </p:sp>
    </p:spTree>
    <p:extLst>
      <p:ext uri="{BB962C8B-B14F-4D97-AF65-F5344CB8AC3E}">
        <p14:creationId xmlns:p14="http://schemas.microsoft.com/office/powerpoint/2010/main" val="4125373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FF362D-3220-224C-BDDA-BCA8E12B9EE9}"/>
              </a:ext>
            </a:extLst>
          </p:cNvPr>
          <p:cNvSpPr>
            <a:spLocks noGrp="1"/>
          </p:cNvSpPr>
          <p:nvPr>
            <p:ph idx="1"/>
          </p:nvPr>
        </p:nvSpPr>
        <p:spPr>
          <a:xfrm>
            <a:off x="838200" y="600075"/>
            <a:ext cx="10515600" cy="5576888"/>
          </a:xfrm>
        </p:spPr>
        <p:txBody>
          <a:bodyPr>
            <a:noAutofit/>
          </a:bodyPr>
          <a:lstStyle/>
          <a:p>
            <a:pPr marL="0" indent="0">
              <a:buNone/>
            </a:pPr>
            <a:r>
              <a:rPr lang="en-GB" sz="4000" b="1" dirty="0">
                <a:solidFill>
                  <a:schemeClr val="bg1"/>
                </a:solidFill>
                <a:latin typeface="CMG Sans" pitchFamily="2" charset="77"/>
              </a:rPr>
              <a:t>The </a:t>
            </a:r>
            <a:r>
              <a:rPr lang="en-GB" sz="4000" b="1" dirty="0">
                <a:solidFill>
                  <a:srgbClr val="FFFF00"/>
                </a:solidFill>
                <a:latin typeface="CMG Sans" pitchFamily="2" charset="77"/>
              </a:rPr>
              <a:t>Privilege </a:t>
            </a:r>
            <a:r>
              <a:rPr lang="en-GB" sz="4000" b="1" dirty="0">
                <a:solidFill>
                  <a:schemeClr val="bg1"/>
                </a:solidFill>
                <a:latin typeface="CMG Sans" pitchFamily="2" charset="77"/>
              </a:rPr>
              <a:t>of Prayer </a:t>
            </a:r>
          </a:p>
          <a:p>
            <a:pPr marL="0" indent="0">
              <a:buNone/>
            </a:pPr>
            <a:endParaRPr lang="en-GB" sz="1600" dirty="0">
              <a:solidFill>
                <a:schemeClr val="bg1"/>
              </a:solidFill>
              <a:latin typeface="CMG Sans Medium" pitchFamily="2" charset="77"/>
            </a:endParaRPr>
          </a:p>
          <a:p>
            <a:pPr marL="0" indent="0">
              <a:buNone/>
            </a:pPr>
            <a:r>
              <a:rPr lang="en-GB" sz="2200" dirty="0">
                <a:solidFill>
                  <a:schemeClr val="bg1"/>
                </a:solidFill>
                <a:latin typeface="CMG Sans Medium" pitchFamily="2" charset="77"/>
              </a:rPr>
              <a:t>To pray is to enter the treasure-house of God and to gather riches out of an inexhaustible storehouse. Prayer girds human weakness with divine strength, turns human folly into heavenly wisdom, and gives to troubled mortals the peace of God. We know not what prayer can do. If God’s mercies came to us unasked, they would not be half so useful as they now are, when they have to be sought for; for now we get a double blessing, a blessing in the obtaining, and a blessing in the seeking. The very act of prayer is a blessing. To pray is as it were to bathe one’s-self in a cool purling stream, and so to escape from the heats of earth’s summer sun. To pray is to mount on eagle’s wings above the clouds and get into the clear heaven where God dwelleth. To pray is to enter the treasure-house of God and to enrich one’s-self out of an inexhaustible storehouse.</a:t>
            </a:r>
          </a:p>
          <a:p>
            <a:pPr marL="0" indent="0">
              <a:buNone/>
            </a:pPr>
            <a:r>
              <a:rPr lang="en-GB" sz="2200" dirty="0">
                <a:solidFill>
                  <a:schemeClr val="bg1"/>
                </a:solidFill>
                <a:latin typeface="CMG Sans Medium" pitchFamily="2" charset="77"/>
              </a:rPr>
              <a:t>Spurgeon</a:t>
            </a:r>
          </a:p>
          <a:p>
            <a:pPr marL="0" indent="0">
              <a:buNone/>
            </a:pPr>
            <a:endParaRPr lang="en-GB" dirty="0">
              <a:solidFill>
                <a:schemeClr val="bg1"/>
              </a:solidFill>
              <a:latin typeface="CMG Sans Medium" pitchFamily="2" charset="77"/>
            </a:endParaRPr>
          </a:p>
        </p:txBody>
      </p:sp>
    </p:spTree>
    <p:extLst>
      <p:ext uri="{BB962C8B-B14F-4D97-AF65-F5344CB8AC3E}">
        <p14:creationId xmlns:p14="http://schemas.microsoft.com/office/powerpoint/2010/main" val="110363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FF362D-3220-224C-BDDA-BCA8E12B9EE9}"/>
              </a:ext>
            </a:extLst>
          </p:cNvPr>
          <p:cNvSpPr>
            <a:spLocks noGrp="1"/>
          </p:cNvSpPr>
          <p:nvPr>
            <p:ph idx="1"/>
          </p:nvPr>
        </p:nvSpPr>
        <p:spPr>
          <a:xfrm>
            <a:off x="838200" y="600075"/>
            <a:ext cx="10515600" cy="5576888"/>
          </a:xfrm>
        </p:spPr>
        <p:txBody>
          <a:bodyPr>
            <a:noAutofit/>
          </a:bodyPr>
          <a:lstStyle/>
          <a:p>
            <a:pPr marL="0" indent="0">
              <a:buNone/>
            </a:pPr>
            <a:r>
              <a:rPr lang="en-GB" sz="4000" b="1" dirty="0">
                <a:solidFill>
                  <a:schemeClr val="bg1"/>
                </a:solidFill>
                <a:latin typeface="CMG Sans" pitchFamily="2" charset="77"/>
              </a:rPr>
              <a:t>The </a:t>
            </a:r>
            <a:r>
              <a:rPr lang="en-GB" sz="4000" b="1" dirty="0">
                <a:solidFill>
                  <a:srgbClr val="FFFF00"/>
                </a:solidFill>
                <a:latin typeface="CMG Sans" pitchFamily="2" charset="77"/>
              </a:rPr>
              <a:t>Privilege </a:t>
            </a:r>
            <a:r>
              <a:rPr lang="en-GB" sz="4000" b="1" dirty="0">
                <a:solidFill>
                  <a:schemeClr val="bg1"/>
                </a:solidFill>
                <a:latin typeface="CMG Sans" pitchFamily="2" charset="77"/>
              </a:rPr>
              <a:t>of Prayer </a:t>
            </a:r>
          </a:p>
          <a:p>
            <a:pPr marL="0" indent="0">
              <a:buNone/>
            </a:pPr>
            <a:endParaRPr lang="en-GB" sz="1600" dirty="0">
              <a:solidFill>
                <a:schemeClr val="bg1"/>
              </a:solidFill>
              <a:latin typeface="CMG Sans Medium" pitchFamily="2" charset="77"/>
            </a:endParaRPr>
          </a:p>
          <a:p>
            <a:pPr marL="0" indent="0" algn="ctr">
              <a:buNone/>
            </a:pPr>
            <a:r>
              <a:rPr lang="en-GB" sz="3000" dirty="0">
                <a:solidFill>
                  <a:schemeClr val="bg1"/>
                </a:solidFill>
                <a:latin typeface="CMG Sans Medium" pitchFamily="2" charset="77"/>
              </a:rPr>
              <a:t>"What a friend we have in Jesus, </a:t>
            </a:r>
          </a:p>
          <a:p>
            <a:pPr marL="0" indent="0" algn="ctr">
              <a:buNone/>
            </a:pPr>
            <a:r>
              <a:rPr lang="en-GB" sz="3000" dirty="0">
                <a:solidFill>
                  <a:schemeClr val="bg1"/>
                </a:solidFill>
                <a:latin typeface="CMG Sans Medium" pitchFamily="2" charset="77"/>
              </a:rPr>
              <a:t>All our sins and griefs to bear! </a:t>
            </a:r>
          </a:p>
          <a:p>
            <a:pPr marL="0" indent="0" algn="ctr">
              <a:buNone/>
            </a:pPr>
            <a:r>
              <a:rPr lang="en-GB" sz="3000" dirty="0">
                <a:solidFill>
                  <a:schemeClr val="bg1"/>
                </a:solidFill>
                <a:latin typeface="CMG Sans Medium" pitchFamily="2" charset="77"/>
              </a:rPr>
              <a:t>What a privilege to carry </a:t>
            </a:r>
          </a:p>
          <a:p>
            <a:pPr marL="0" indent="0" algn="ctr">
              <a:buNone/>
            </a:pPr>
            <a:r>
              <a:rPr lang="en-GB" sz="3000" dirty="0">
                <a:solidFill>
                  <a:schemeClr val="bg1"/>
                </a:solidFill>
                <a:latin typeface="CMG Sans Medium" pitchFamily="2" charset="77"/>
              </a:rPr>
              <a:t>Everything to God in prayer. </a:t>
            </a:r>
          </a:p>
          <a:p>
            <a:pPr marL="0" indent="0" algn="ctr">
              <a:buNone/>
            </a:pPr>
            <a:r>
              <a:rPr lang="en-GB" sz="3000" dirty="0">
                <a:solidFill>
                  <a:schemeClr val="bg1"/>
                </a:solidFill>
                <a:latin typeface="CMG Sans Medium" pitchFamily="2" charset="77"/>
              </a:rPr>
              <a:t>O what peace we often forfeit, </a:t>
            </a:r>
          </a:p>
          <a:p>
            <a:pPr marL="0" indent="0" algn="ctr">
              <a:buNone/>
            </a:pPr>
            <a:r>
              <a:rPr lang="en-GB" sz="3000" dirty="0">
                <a:solidFill>
                  <a:schemeClr val="bg1"/>
                </a:solidFill>
                <a:latin typeface="CMG Sans Medium" pitchFamily="2" charset="77"/>
              </a:rPr>
              <a:t>O what needless pain we bear – </a:t>
            </a:r>
          </a:p>
          <a:p>
            <a:pPr marL="0" indent="0" algn="ctr">
              <a:buNone/>
            </a:pPr>
            <a:r>
              <a:rPr lang="en-GB" sz="3000" dirty="0">
                <a:solidFill>
                  <a:schemeClr val="bg1"/>
                </a:solidFill>
                <a:latin typeface="CMG Sans Medium" pitchFamily="2" charset="77"/>
              </a:rPr>
              <a:t>All because we do not carry</a:t>
            </a:r>
          </a:p>
          <a:p>
            <a:pPr marL="0" indent="0" algn="ctr">
              <a:buNone/>
            </a:pPr>
            <a:r>
              <a:rPr lang="en-GB" sz="3000" dirty="0">
                <a:solidFill>
                  <a:schemeClr val="bg1"/>
                </a:solidFill>
                <a:latin typeface="CMG Sans Medium" pitchFamily="2" charset="77"/>
              </a:rPr>
              <a:t>Everything to God in prayer!"</a:t>
            </a:r>
          </a:p>
          <a:p>
            <a:pPr marL="0" indent="0">
              <a:buNone/>
            </a:pPr>
            <a:endParaRPr lang="en-GB" sz="2200" dirty="0">
              <a:solidFill>
                <a:schemeClr val="bg1"/>
              </a:solidFill>
              <a:latin typeface="CMG Sans Medium" pitchFamily="2" charset="77"/>
            </a:endParaRPr>
          </a:p>
        </p:txBody>
      </p:sp>
    </p:spTree>
    <p:extLst>
      <p:ext uri="{BB962C8B-B14F-4D97-AF65-F5344CB8AC3E}">
        <p14:creationId xmlns:p14="http://schemas.microsoft.com/office/powerpoint/2010/main" val="32559113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FF362D-3220-224C-BDDA-BCA8E12B9EE9}"/>
              </a:ext>
            </a:extLst>
          </p:cNvPr>
          <p:cNvSpPr>
            <a:spLocks noGrp="1"/>
          </p:cNvSpPr>
          <p:nvPr>
            <p:ph idx="1"/>
          </p:nvPr>
        </p:nvSpPr>
        <p:spPr>
          <a:xfrm>
            <a:off x="838200" y="600075"/>
            <a:ext cx="10515600" cy="5576888"/>
          </a:xfrm>
        </p:spPr>
        <p:txBody>
          <a:bodyPr>
            <a:noAutofit/>
          </a:bodyPr>
          <a:lstStyle/>
          <a:p>
            <a:pPr marL="0" indent="0">
              <a:buNone/>
            </a:pPr>
            <a:r>
              <a:rPr lang="en-GB" sz="4000" b="1" dirty="0">
                <a:solidFill>
                  <a:schemeClr val="bg1"/>
                </a:solidFill>
                <a:latin typeface="CMG Sans" pitchFamily="2" charset="77"/>
              </a:rPr>
              <a:t>The </a:t>
            </a:r>
            <a:r>
              <a:rPr lang="en-GB" sz="4000" b="1" dirty="0">
                <a:solidFill>
                  <a:srgbClr val="FFFF00"/>
                </a:solidFill>
                <a:latin typeface="CMG Sans" pitchFamily="2" charset="77"/>
              </a:rPr>
              <a:t>Privilege </a:t>
            </a:r>
            <a:r>
              <a:rPr lang="en-GB" sz="4000" b="1" dirty="0">
                <a:solidFill>
                  <a:schemeClr val="bg1"/>
                </a:solidFill>
                <a:latin typeface="CMG Sans" pitchFamily="2" charset="77"/>
              </a:rPr>
              <a:t>of Prayer </a:t>
            </a:r>
          </a:p>
          <a:p>
            <a:pPr marL="0" indent="0" algn="ctr">
              <a:buNone/>
            </a:pPr>
            <a:endParaRPr lang="en-GB" dirty="0">
              <a:solidFill>
                <a:schemeClr val="bg1"/>
              </a:solidFill>
              <a:latin typeface="CMG Sans Medium" pitchFamily="2" charset="77"/>
            </a:endParaRPr>
          </a:p>
          <a:p>
            <a:pPr marL="0" indent="0">
              <a:buNone/>
            </a:pPr>
            <a:r>
              <a:rPr lang="en-GB" sz="3200" dirty="0">
                <a:solidFill>
                  <a:schemeClr val="bg1"/>
                </a:solidFill>
                <a:latin typeface="CMG Sans Medium" pitchFamily="2" charset="77"/>
              </a:rPr>
              <a:t>Let us then with confidence draw near to the throne of grace, that we may receive mercy and find grace to help in time of need.</a:t>
            </a:r>
            <a:endParaRPr lang="en-GB" sz="1400" dirty="0">
              <a:solidFill>
                <a:schemeClr val="bg1"/>
              </a:solidFill>
              <a:latin typeface="CMG Sans Medium" pitchFamily="2" charset="77"/>
            </a:endParaRPr>
          </a:p>
          <a:p>
            <a:pPr marL="0" indent="0">
              <a:buNone/>
            </a:pPr>
            <a:r>
              <a:rPr lang="en-GB" sz="2000" dirty="0">
                <a:solidFill>
                  <a:schemeClr val="bg1"/>
                </a:solidFill>
                <a:latin typeface="CMG Sans Medium" pitchFamily="2" charset="77"/>
              </a:rPr>
              <a:t>Hebrews 4:16</a:t>
            </a:r>
            <a:endParaRPr lang="en-GB" sz="3200" dirty="0">
              <a:solidFill>
                <a:schemeClr val="bg1"/>
              </a:solidFill>
              <a:latin typeface="CMG Sans Medium" pitchFamily="2" charset="77"/>
            </a:endParaRPr>
          </a:p>
          <a:p>
            <a:pPr marL="0" indent="0">
              <a:buNone/>
            </a:pPr>
            <a:endParaRPr lang="en-GB" sz="2200" dirty="0">
              <a:solidFill>
                <a:schemeClr val="bg1"/>
              </a:solidFill>
              <a:latin typeface="CMG Sans Medium" pitchFamily="2" charset="77"/>
            </a:endParaRPr>
          </a:p>
        </p:txBody>
      </p:sp>
    </p:spTree>
    <p:extLst>
      <p:ext uri="{BB962C8B-B14F-4D97-AF65-F5344CB8AC3E}">
        <p14:creationId xmlns:p14="http://schemas.microsoft.com/office/powerpoint/2010/main" val="5636657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FF362D-3220-224C-BDDA-BCA8E12B9EE9}"/>
              </a:ext>
            </a:extLst>
          </p:cNvPr>
          <p:cNvSpPr>
            <a:spLocks noGrp="1"/>
          </p:cNvSpPr>
          <p:nvPr>
            <p:ph idx="1"/>
          </p:nvPr>
        </p:nvSpPr>
        <p:spPr>
          <a:xfrm>
            <a:off x="838200" y="600075"/>
            <a:ext cx="10515600" cy="5576888"/>
          </a:xfrm>
        </p:spPr>
        <p:txBody>
          <a:bodyPr>
            <a:noAutofit/>
          </a:bodyPr>
          <a:lstStyle/>
          <a:p>
            <a:pPr marL="0" indent="0">
              <a:buNone/>
            </a:pPr>
            <a:r>
              <a:rPr lang="en-GB" sz="4000" b="1" dirty="0">
                <a:solidFill>
                  <a:schemeClr val="bg1"/>
                </a:solidFill>
                <a:latin typeface="CMG Sans" pitchFamily="2" charset="77"/>
              </a:rPr>
              <a:t>The </a:t>
            </a:r>
            <a:r>
              <a:rPr lang="en-GB" sz="4000" b="1" dirty="0">
                <a:solidFill>
                  <a:srgbClr val="FFFF00"/>
                </a:solidFill>
                <a:latin typeface="CMG Sans" pitchFamily="2" charset="77"/>
              </a:rPr>
              <a:t>Privilege </a:t>
            </a:r>
            <a:r>
              <a:rPr lang="en-GB" sz="4000" b="1" dirty="0">
                <a:solidFill>
                  <a:schemeClr val="bg1"/>
                </a:solidFill>
                <a:latin typeface="CMG Sans" pitchFamily="2" charset="77"/>
              </a:rPr>
              <a:t>of Prayer </a:t>
            </a:r>
          </a:p>
          <a:p>
            <a:pPr marL="0" indent="0" algn="ctr">
              <a:buNone/>
            </a:pPr>
            <a:endParaRPr lang="en-GB" dirty="0">
              <a:solidFill>
                <a:schemeClr val="bg1"/>
              </a:solidFill>
              <a:latin typeface="CMG Sans Medium" pitchFamily="2" charset="77"/>
            </a:endParaRPr>
          </a:p>
          <a:p>
            <a:pPr marL="0" indent="0">
              <a:buNone/>
            </a:pPr>
            <a:r>
              <a:rPr lang="en-GB" sz="3200" dirty="0">
                <a:solidFill>
                  <a:schemeClr val="bg1"/>
                </a:solidFill>
                <a:latin typeface="CMG Sans Medium" pitchFamily="2" charset="77"/>
              </a:rPr>
              <a:t>Let us then with confidence draw near to the throne of grace, that we may receive mercy and find grace to help in time of need.</a:t>
            </a:r>
            <a:endParaRPr lang="en-GB" sz="1400" dirty="0">
              <a:solidFill>
                <a:schemeClr val="bg1"/>
              </a:solidFill>
              <a:latin typeface="CMG Sans Medium" pitchFamily="2" charset="77"/>
            </a:endParaRPr>
          </a:p>
          <a:p>
            <a:pPr marL="0" indent="0">
              <a:buNone/>
            </a:pPr>
            <a:r>
              <a:rPr lang="en-GB" sz="2000" dirty="0">
                <a:solidFill>
                  <a:schemeClr val="bg1"/>
                </a:solidFill>
                <a:latin typeface="CMG Sans Medium" pitchFamily="2" charset="77"/>
              </a:rPr>
              <a:t>Hebrews 4:16</a:t>
            </a:r>
            <a:endParaRPr lang="en-GB" sz="3200" dirty="0">
              <a:solidFill>
                <a:schemeClr val="bg1"/>
              </a:solidFill>
              <a:latin typeface="CMG Sans Medium" pitchFamily="2" charset="77"/>
            </a:endParaRPr>
          </a:p>
          <a:p>
            <a:pPr marL="0" indent="0">
              <a:buNone/>
            </a:pPr>
            <a:endParaRPr lang="en-GB" sz="2200" dirty="0">
              <a:solidFill>
                <a:schemeClr val="bg1"/>
              </a:solidFill>
              <a:latin typeface="CMG Sans Medium" pitchFamily="2" charset="77"/>
            </a:endParaRPr>
          </a:p>
        </p:txBody>
      </p:sp>
    </p:spTree>
    <p:extLst>
      <p:ext uri="{BB962C8B-B14F-4D97-AF65-F5344CB8AC3E}">
        <p14:creationId xmlns:p14="http://schemas.microsoft.com/office/powerpoint/2010/main" val="10915570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FF362D-3220-224C-BDDA-BCA8E12B9EE9}"/>
              </a:ext>
            </a:extLst>
          </p:cNvPr>
          <p:cNvSpPr>
            <a:spLocks noGrp="1"/>
          </p:cNvSpPr>
          <p:nvPr>
            <p:ph idx="1"/>
          </p:nvPr>
        </p:nvSpPr>
        <p:spPr>
          <a:xfrm>
            <a:off x="467478" y="457951"/>
            <a:ext cx="11251280" cy="5738311"/>
          </a:xfrm>
        </p:spPr>
        <p:txBody>
          <a:bodyPr>
            <a:noAutofit/>
          </a:bodyPr>
          <a:lstStyle/>
          <a:p>
            <a:pPr marL="0" indent="0">
              <a:buNone/>
            </a:pPr>
            <a:r>
              <a:rPr lang="en-GB" sz="4000" b="1" dirty="0">
                <a:solidFill>
                  <a:schemeClr val="bg1"/>
                </a:solidFill>
                <a:latin typeface="CMG Sans" pitchFamily="2" charset="77"/>
              </a:rPr>
              <a:t>The </a:t>
            </a:r>
            <a:r>
              <a:rPr lang="en-GB" sz="4000" b="1" dirty="0">
                <a:solidFill>
                  <a:srgbClr val="FFFF00"/>
                </a:solidFill>
                <a:latin typeface="CMG Sans" pitchFamily="2" charset="77"/>
              </a:rPr>
              <a:t>Priority </a:t>
            </a:r>
            <a:r>
              <a:rPr lang="en-GB" sz="4000" b="1" dirty="0">
                <a:solidFill>
                  <a:schemeClr val="bg1"/>
                </a:solidFill>
                <a:latin typeface="CMG Sans" pitchFamily="2" charset="77"/>
              </a:rPr>
              <a:t>of Prayer </a:t>
            </a:r>
            <a:endParaRPr lang="en-GB" sz="1600" b="1" dirty="0">
              <a:solidFill>
                <a:schemeClr val="bg1"/>
              </a:solidFill>
              <a:latin typeface="CMG Sans" pitchFamily="2" charset="77"/>
            </a:endParaRPr>
          </a:p>
          <a:p>
            <a:pPr lvl="0">
              <a:buFont typeface="Wingdings" pitchFamily="2" charset="2"/>
              <a:buChar char="Ø"/>
            </a:pPr>
            <a:r>
              <a:rPr lang="en-GB" sz="2400" b="1" dirty="0">
                <a:solidFill>
                  <a:schemeClr val="bg1"/>
                </a:solidFill>
                <a:latin typeface="CMG Sans" pitchFamily="2" charset="77"/>
              </a:rPr>
              <a:t> </a:t>
            </a:r>
            <a:r>
              <a:rPr lang="en-GB" sz="3200" b="1" dirty="0">
                <a:solidFill>
                  <a:srgbClr val="FFFF00"/>
                </a:solidFill>
                <a:latin typeface="CMG Sans" pitchFamily="2" charset="77"/>
              </a:rPr>
              <a:t>Personal </a:t>
            </a:r>
            <a:r>
              <a:rPr lang="en-GB" sz="3200" b="1" dirty="0">
                <a:solidFill>
                  <a:schemeClr val="bg1"/>
                </a:solidFill>
                <a:latin typeface="CMG Sans" pitchFamily="2" charset="77"/>
              </a:rPr>
              <a:t>Prayer </a:t>
            </a:r>
          </a:p>
          <a:p>
            <a:pPr marL="457200" lvl="1" indent="0">
              <a:buNone/>
            </a:pPr>
            <a:r>
              <a:rPr lang="en-GB" b="1" dirty="0">
                <a:solidFill>
                  <a:schemeClr val="bg1"/>
                </a:solidFill>
                <a:latin typeface="CMG Sans" pitchFamily="2" charset="77"/>
              </a:rPr>
              <a:t>- A Habit of Life</a:t>
            </a:r>
          </a:p>
          <a:p>
            <a:pPr lvl="0">
              <a:buFont typeface="Wingdings" pitchFamily="2" charset="2"/>
              <a:buChar char="Ø"/>
            </a:pPr>
            <a:r>
              <a:rPr lang="en-GB" sz="2400" b="1" dirty="0">
                <a:solidFill>
                  <a:schemeClr val="bg1"/>
                </a:solidFill>
                <a:latin typeface="CMG Sans" pitchFamily="2" charset="77"/>
              </a:rPr>
              <a:t> </a:t>
            </a:r>
            <a:r>
              <a:rPr lang="en-GB" sz="3200" b="1" dirty="0">
                <a:solidFill>
                  <a:srgbClr val="FFFF00"/>
                </a:solidFill>
                <a:latin typeface="CMG Sans" pitchFamily="2" charset="77"/>
              </a:rPr>
              <a:t>Together</a:t>
            </a:r>
            <a:r>
              <a:rPr lang="en-GB" sz="3200" b="1" dirty="0">
                <a:solidFill>
                  <a:schemeClr val="bg1"/>
                </a:solidFill>
                <a:latin typeface="CMG Sans" pitchFamily="2" charset="77"/>
              </a:rPr>
              <a:t> Prayer</a:t>
            </a:r>
          </a:p>
          <a:p>
            <a:pPr lvl="1">
              <a:buFontTx/>
              <a:buChar char="-"/>
            </a:pPr>
            <a:r>
              <a:rPr lang="en-GB" b="1" dirty="0">
                <a:solidFill>
                  <a:schemeClr val="bg1"/>
                </a:solidFill>
                <a:latin typeface="CMG Sans" pitchFamily="2" charset="77"/>
              </a:rPr>
              <a:t>A House of Prayer</a:t>
            </a:r>
          </a:p>
          <a:p>
            <a:pPr lvl="1">
              <a:buFontTx/>
              <a:buChar char="-"/>
            </a:pPr>
            <a:endParaRPr lang="en-GB" sz="1800" b="1" dirty="0">
              <a:solidFill>
                <a:schemeClr val="bg1"/>
              </a:solidFill>
              <a:latin typeface="CMG Sans" pitchFamily="2" charset="77"/>
            </a:endParaRPr>
          </a:p>
          <a:p>
            <a:pPr lvl="1">
              <a:buFontTx/>
              <a:buChar char="-"/>
            </a:pPr>
            <a:endParaRPr lang="en-GB" sz="1800" b="1" dirty="0">
              <a:solidFill>
                <a:schemeClr val="bg1"/>
              </a:solidFill>
              <a:latin typeface="CMG Sans" pitchFamily="2" charset="77"/>
            </a:endParaRPr>
          </a:p>
          <a:p>
            <a:pPr marL="0" indent="0">
              <a:buNone/>
            </a:pPr>
            <a:r>
              <a:rPr lang="en-GB" sz="4000" b="1" dirty="0">
                <a:solidFill>
                  <a:schemeClr val="bg1"/>
                </a:solidFill>
                <a:latin typeface="CMG Sans" pitchFamily="2" charset="77"/>
              </a:rPr>
              <a:t>The </a:t>
            </a:r>
            <a:r>
              <a:rPr lang="en-GB" sz="4000" b="1" dirty="0">
                <a:solidFill>
                  <a:srgbClr val="FFFF00"/>
                </a:solidFill>
                <a:latin typeface="CMG Sans" pitchFamily="2" charset="77"/>
              </a:rPr>
              <a:t>Privilege </a:t>
            </a:r>
            <a:r>
              <a:rPr lang="en-GB" sz="4000" b="1" dirty="0">
                <a:solidFill>
                  <a:schemeClr val="bg1"/>
                </a:solidFill>
                <a:latin typeface="CMG Sans" pitchFamily="2" charset="77"/>
              </a:rPr>
              <a:t>of Prayer </a:t>
            </a:r>
          </a:p>
          <a:p>
            <a:pPr marL="0" indent="0">
              <a:buNone/>
            </a:pPr>
            <a:r>
              <a:rPr lang="en-GB" sz="2400" dirty="0">
                <a:solidFill>
                  <a:schemeClr val="bg1"/>
                </a:solidFill>
                <a:latin typeface="CMG Sans Medium" pitchFamily="2" charset="77"/>
              </a:rPr>
              <a:t>Let us then with confidence draw near to the throne of grace, that we may receive mercy and find grace to help in time of need. </a:t>
            </a:r>
          </a:p>
          <a:p>
            <a:pPr marL="0" indent="0">
              <a:buNone/>
            </a:pPr>
            <a:r>
              <a:rPr lang="en-GB" sz="2400" dirty="0">
                <a:solidFill>
                  <a:schemeClr val="bg1"/>
                </a:solidFill>
                <a:latin typeface="CMG Sans Medium" pitchFamily="2" charset="77"/>
              </a:rPr>
              <a:t>Hebrews 4:16</a:t>
            </a:r>
          </a:p>
        </p:txBody>
      </p:sp>
    </p:spTree>
    <p:extLst>
      <p:ext uri="{BB962C8B-B14F-4D97-AF65-F5344CB8AC3E}">
        <p14:creationId xmlns:p14="http://schemas.microsoft.com/office/powerpoint/2010/main" val="155675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4169769-DD2E-F74E-AEE4-E43EDEAD5FC2}"/>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881698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D03AD22-8059-ED4C-A3C5-5E28A767FBE3}"/>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992828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FF362D-3220-224C-BDDA-BCA8E12B9EE9}"/>
              </a:ext>
            </a:extLst>
          </p:cNvPr>
          <p:cNvSpPr>
            <a:spLocks noGrp="1"/>
          </p:cNvSpPr>
          <p:nvPr>
            <p:ph idx="1"/>
          </p:nvPr>
        </p:nvSpPr>
        <p:spPr>
          <a:xfrm>
            <a:off x="838200" y="600075"/>
            <a:ext cx="10515600" cy="5576888"/>
          </a:xfrm>
        </p:spPr>
        <p:txBody>
          <a:bodyPr>
            <a:noAutofit/>
          </a:bodyPr>
          <a:lstStyle/>
          <a:p>
            <a:pPr marL="0" indent="0">
              <a:buNone/>
            </a:pPr>
            <a:r>
              <a:rPr lang="en-GB" sz="4000" b="1" dirty="0">
                <a:solidFill>
                  <a:schemeClr val="bg1"/>
                </a:solidFill>
                <a:latin typeface="CMG Sans" pitchFamily="2" charset="77"/>
              </a:rPr>
              <a:t>The </a:t>
            </a:r>
            <a:r>
              <a:rPr lang="en-GB" sz="4000" b="1" dirty="0">
                <a:solidFill>
                  <a:srgbClr val="FFFF00"/>
                </a:solidFill>
                <a:latin typeface="CMG Sans" pitchFamily="2" charset="77"/>
              </a:rPr>
              <a:t>Priority </a:t>
            </a:r>
            <a:r>
              <a:rPr lang="en-GB" sz="4000" b="1" dirty="0">
                <a:solidFill>
                  <a:schemeClr val="bg1"/>
                </a:solidFill>
                <a:latin typeface="CMG Sans" pitchFamily="2" charset="77"/>
              </a:rPr>
              <a:t>of Prayer </a:t>
            </a:r>
          </a:p>
          <a:p>
            <a:pPr marL="0" indent="0">
              <a:buNone/>
            </a:pPr>
            <a:endParaRPr lang="en-GB" sz="1600" b="1" dirty="0">
              <a:solidFill>
                <a:schemeClr val="bg1"/>
              </a:solidFill>
              <a:latin typeface="CMG Sans" pitchFamily="2" charset="77"/>
            </a:endParaRPr>
          </a:p>
          <a:p>
            <a:pPr lvl="0">
              <a:buFont typeface="Wingdings" pitchFamily="2" charset="2"/>
              <a:buChar char="Ø"/>
            </a:pPr>
            <a:r>
              <a:rPr lang="en-GB" b="1" dirty="0">
                <a:solidFill>
                  <a:schemeClr val="bg1"/>
                </a:solidFill>
                <a:latin typeface="CMG Sans" pitchFamily="2" charset="77"/>
              </a:rPr>
              <a:t> </a:t>
            </a:r>
            <a:r>
              <a:rPr lang="en-GB" b="1" dirty="0">
                <a:solidFill>
                  <a:srgbClr val="FFFF00"/>
                </a:solidFill>
                <a:latin typeface="CMG Sans" pitchFamily="2" charset="77"/>
              </a:rPr>
              <a:t>Personal</a:t>
            </a:r>
            <a:r>
              <a:rPr lang="en-GB" b="1" dirty="0">
                <a:solidFill>
                  <a:schemeClr val="bg1"/>
                </a:solidFill>
                <a:latin typeface="CMG Sans" pitchFamily="2" charset="77"/>
              </a:rPr>
              <a:t> Prayer – A Habit of Life</a:t>
            </a:r>
            <a:endParaRPr lang="en-GB" dirty="0">
              <a:solidFill>
                <a:schemeClr val="bg1"/>
              </a:solidFill>
              <a:latin typeface="CMG Sans Medium" pitchFamily="2" charset="77"/>
            </a:endParaRPr>
          </a:p>
        </p:txBody>
      </p:sp>
    </p:spTree>
    <p:extLst>
      <p:ext uri="{BB962C8B-B14F-4D97-AF65-F5344CB8AC3E}">
        <p14:creationId xmlns:p14="http://schemas.microsoft.com/office/powerpoint/2010/main" val="2666633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FF362D-3220-224C-BDDA-BCA8E12B9EE9}"/>
              </a:ext>
            </a:extLst>
          </p:cNvPr>
          <p:cNvSpPr>
            <a:spLocks noGrp="1"/>
          </p:cNvSpPr>
          <p:nvPr>
            <p:ph idx="1"/>
          </p:nvPr>
        </p:nvSpPr>
        <p:spPr>
          <a:xfrm>
            <a:off x="838200" y="600075"/>
            <a:ext cx="10515600" cy="5576888"/>
          </a:xfrm>
        </p:spPr>
        <p:txBody>
          <a:bodyPr>
            <a:noAutofit/>
          </a:bodyPr>
          <a:lstStyle/>
          <a:p>
            <a:pPr marL="0" indent="0">
              <a:buNone/>
            </a:pPr>
            <a:r>
              <a:rPr lang="en-GB" sz="4000" b="1" dirty="0">
                <a:solidFill>
                  <a:srgbClr val="FFFF00"/>
                </a:solidFill>
                <a:latin typeface="CMG Sans" pitchFamily="2" charset="77"/>
              </a:rPr>
              <a:t>Priority</a:t>
            </a:r>
            <a:r>
              <a:rPr lang="en-GB" sz="4000" b="1" dirty="0">
                <a:solidFill>
                  <a:schemeClr val="bg1"/>
                </a:solidFill>
                <a:latin typeface="CMG Sans" pitchFamily="2" charset="77"/>
              </a:rPr>
              <a:t> - Personal Prayer </a:t>
            </a:r>
          </a:p>
          <a:p>
            <a:pPr marL="0" indent="0">
              <a:buNone/>
            </a:pPr>
            <a:endParaRPr lang="en-GB" sz="1600" b="1" dirty="0">
              <a:solidFill>
                <a:schemeClr val="bg1"/>
              </a:solidFill>
              <a:latin typeface="CMG Sans" pitchFamily="2" charset="77"/>
            </a:endParaRPr>
          </a:p>
          <a:p>
            <a:pPr marL="0" lvl="0" indent="0">
              <a:buNone/>
            </a:pPr>
            <a:r>
              <a:rPr lang="en-GB" b="1" dirty="0">
                <a:solidFill>
                  <a:schemeClr val="bg1"/>
                </a:solidFill>
                <a:latin typeface="CMG Sans" pitchFamily="2" charset="77"/>
              </a:rPr>
              <a:t>Matthew 14:23 </a:t>
            </a:r>
            <a:r>
              <a:rPr lang="en-GB" dirty="0">
                <a:solidFill>
                  <a:schemeClr val="bg1"/>
                </a:solidFill>
                <a:latin typeface="CMG Sans Medium" pitchFamily="2" charset="77"/>
              </a:rPr>
              <a:t>And after he had dismissed the crowds, </a:t>
            </a:r>
            <a:r>
              <a:rPr lang="en-GB" dirty="0">
                <a:solidFill>
                  <a:srgbClr val="FFFF00"/>
                </a:solidFill>
                <a:latin typeface="CMG Sans Medium" pitchFamily="2" charset="77"/>
              </a:rPr>
              <a:t>he went up on the mountain by himself to pray</a:t>
            </a:r>
            <a:r>
              <a:rPr lang="en-GB" dirty="0">
                <a:solidFill>
                  <a:schemeClr val="bg1"/>
                </a:solidFill>
                <a:latin typeface="CMG Sans Medium" pitchFamily="2" charset="77"/>
              </a:rPr>
              <a:t>. When evening came, he was there alone.. </a:t>
            </a:r>
          </a:p>
          <a:p>
            <a:pPr marL="0" lvl="0" indent="0">
              <a:buNone/>
            </a:pPr>
            <a:endParaRPr lang="en-GB" sz="1400" dirty="0">
              <a:solidFill>
                <a:schemeClr val="bg1"/>
              </a:solidFill>
              <a:latin typeface="CMG Sans Medium" pitchFamily="2" charset="77"/>
            </a:endParaRPr>
          </a:p>
          <a:p>
            <a:pPr marL="0" lvl="0" indent="0">
              <a:buNone/>
            </a:pPr>
            <a:r>
              <a:rPr lang="en-GB" b="1" dirty="0">
                <a:solidFill>
                  <a:schemeClr val="bg1"/>
                </a:solidFill>
                <a:latin typeface="CMG Sans" pitchFamily="2" charset="77"/>
              </a:rPr>
              <a:t>Matthew 26:36 </a:t>
            </a:r>
            <a:r>
              <a:rPr lang="en-GB" dirty="0">
                <a:solidFill>
                  <a:schemeClr val="bg1"/>
                </a:solidFill>
                <a:latin typeface="CMG Sans Medium" pitchFamily="2" charset="77"/>
              </a:rPr>
              <a:t>Then Jesus went with them to a place called Gethsemane, and he said to his disciples, “</a:t>
            </a:r>
            <a:r>
              <a:rPr lang="en-GB" dirty="0">
                <a:solidFill>
                  <a:srgbClr val="FFFF00"/>
                </a:solidFill>
                <a:latin typeface="CMG Sans Medium" pitchFamily="2" charset="77"/>
              </a:rPr>
              <a:t>Sit here, while I go over there and pray</a:t>
            </a:r>
            <a:r>
              <a:rPr lang="en-GB" dirty="0">
                <a:solidFill>
                  <a:schemeClr val="bg1"/>
                </a:solidFill>
                <a:latin typeface="CMG Sans Medium" pitchFamily="2" charset="77"/>
              </a:rPr>
              <a:t>.”</a:t>
            </a:r>
          </a:p>
          <a:p>
            <a:pPr marL="0" lvl="0" indent="0">
              <a:buNone/>
            </a:pPr>
            <a:endParaRPr lang="en-GB" sz="1400" dirty="0">
              <a:solidFill>
                <a:schemeClr val="bg1"/>
              </a:solidFill>
              <a:latin typeface="CMG Sans Medium" pitchFamily="2" charset="77"/>
            </a:endParaRPr>
          </a:p>
          <a:p>
            <a:pPr marL="0" lvl="0" indent="0">
              <a:buNone/>
            </a:pPr>
            <a:r>
              <a:rPr lang="en-GB" b="1" dirty="0">
                <a:solidFill>
                  <a:schemeClr val="bg1"/>
                </a:solidFill>
                <a:latin typeface="CMG Sans" pitchFamily="2" charset="77"/>
              </a:rPr>
              <a:t>Mark 1:35 </a:t>
            </a:r>
            <a:r>
              <a:rPr lang="en-GB" dirty="0">
                <a:solidFill>
                  <a:schemeClr val="bg1"/>
                </a:solidFill>
                <a:latin typeface="CMG Sans Medium" pitchFamily="2" charset="77"/>
              </a:rPr>
              <a:t>And rising very early in the morning, while it was still dark, </a:t>
            </a:r>
            <a:r>
              <a:rPr lang="en-GB" dirty="0">
                <a:solidFill>
                  <a:srgbClr val="FFFF00"/>
                </a:solidFill>
                <a:latin typeface="CMG Sans Medium" pitchFamily="2" charset="77"/>
              </a:rPr>
              <a:t>he departed and went out to a desolate place, and there he prayed</a:t>
            </a:r>
            <a:r>
              <a:rPr lang="en-GB" dirty="0">
                <a:solidFill>
                  <a:schemeClr val="bg1"/>
                </a:solidFill>
                <a:latin typeface="CMG Sans Medium" pitchFamily="2" charset="77"/>
              </a:rPr>
              <a:t>.</a:t>
            </a:r>
          </a:p>
        </p:txBody>
      </p:sp>
    </p:spTree>
    <p:extLst>
      <p:ext uri="{BB962C8B-B14F-4D97-AF65-F5344CB8AC3E}">
        <p14:creationId xmlns:p14="http://schemas.microsoft.com/office/powerpoint/2010/main" val="1387387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FF362D-3220-224C-BDDA-BCA8E12B9EE9}"/>
              </a:ext>
            </a:extLst>
          </p:cNvPr>
          <p:cNvSpPr>
            <a:spLocks noGrp="1"/>
          </p:cNvSpPr>
          <p:nvPr>
            <p:ph idx="1"/>
          </p:nvPr>
        </p:nvSpPr>
        <p:spPr>
          <a:xfrm>
            <a:off x="838200" y="600075"/>
            <a:ext cx="10515600" cy="5576888"/>
          </a:xfrm>
        </p:spPr>
        <p:txBody>
          <a:bodyPr>
            <a:noAutofit/>
          </a:bodyPr>
          <a:lstStyle/>
          <a:p>
            <a:pPr marL="0" indent="0">
              <a:buNone/>
            </a:pPr>
            <a:r>
              <a:rPr lang="en-GB" sz="4000" b="1" dirty="0">
                <a:solidFill>
                  <a:srgbClr val="FFFF00"/>
                </a:solidFill>
                <a:latin typeface="CMG Sans" pitchFamily="2" charset="77"/>
              </a:rPr>
              <a:t>Priority</a:t>
            </a:r>
            <a:r>
              <a:rPr lang="en-GB" sz="4000" b="1" dirty="0">
                <a:solidFill>
                  <a:schemeClr val="bg1"/>
                </a:solidFill>
                <a:latin typeface="CMG Sans" pitchFamily="2" charset="77"/>
              </a:rPr>
              <a:t> - Personal Prayer </a:t>
            </a:r>
          </a:p>
          <a:p>
            <a:pPr marL="0" indent="0">
              <a:buNone/>
            </a:pPr>
            <a:endParaRPr lang="en-GB" sz="1400" b="1" dirty="0">
              <a:solidFill>
                <a:schemeClr val="bg1"/>
              </a:solidFill>
              <a:latin typeface="CMG Sans" pitchFamily="2" charset="77"/>
            </a:endParaRPr>
          </a:p>
          <a:p>
            <a:pPr marL="0" lvl="0" indent="0">
              <a:buNone/>
            </a:pPr>
            <a:r>
              <a:rPr lang="en-GB" b="1" dirty="0">
                <a:solidFill>
                  <a:schemeClr val="bg1"/>
                </a:solidFill>
                <a:latin typeface="CMG Sans" pitchFamily="2" charset="77"/>
              </a:rPr>
              <a:t>Luke 5:15-16 </a:t>
            </a:r>
            <a:r>
              <a:rPr lang="en-GB" dirty="0">
                <a:solidFill>
                  <a:schemeClr val="bg1"/>
                </a:solidFill>
                <a:latin typeface="CMG Sans Medium" pitchFamily="2" charset="77"/>
              </a:rPr>
              <a:t>…great crowds gathered to hear him and to be healed of their infirmities. </a:t>
            </a:r>
            <a:r>
              <a:rPr lang="en-GB" baseline="30000" dirty="0">
                <a:solidFill>
                  <a:schemeClr val="bg1"/>
                </a:solidFill>
                <a:latin typeface="CMG Sans Medium" pitchFamily="2" charset="77"/>
              </a:rPr>
              <a:t>16 </a:t>
            </a:r>
            <a:r>
              <a:rPr lang="en-GB" dirty="0">
                <a:solidFill>
                  <a:srgbClr val="FFFF00"/>
                </a:solidFill>
                <a:latin typeface="CMG Sans Medium" pitchFamily="2" charset="77"/>
              </a:rPr>
              <a:t>But he would withdraw to desolate places and pray</a:t>
            </a:r>
            <a:r>
              <a:rPr lang="en-GB" dirty="0">
                <a:solidFill>
                  <a:schemeClr val="bg1"/>
                </a:solidFill>
                <a:latin typeface="CMG Sans Medium" pitchFamily="2" charset="77"/>
              </a:rPr>
              <a:t>.</a:t>
            </a:r>
          </a:p>
          <a:p>
            <a:pPr marL="0" lvl="0" indent="0">
              <a:buNone/>
            </a:pPr>
            <a:endParaRPr lang="en-GB" sz="1400" dirty="0">
              <a:solidFill>
                <a:schemeClr val="bg1"/>
              </a:solidFill>
              <a:latin typeface="CMG Sans Medium" pitchFamily="2" charset="77"/>
            </a:endParaRPr>
          </a:p>
          <a:p>
            <a:pPr marL="0" lvl="0" indent="0">
              <a:buNone/>
            </a:pPr>
            <a:r>
              <a:rPr lang="en-GB" b="1" dirty="0">
                <a:solidFill>
                  <a:schemeClr val="bg1"/>
                </a:solidFill>
                <a:latin typeface="CMG Sans" pitchFamily="2" charset="77"/>
              </a:rPr>
              <a:t>Luke 6:10-12 </a:t>
            </a:r>
            <a:r>
              <a:rPr lang="en-GB" dirty="0">
                <a:solidFill>
                  <a:schemeClr val="bg1"/>
                </a:solidFill>
                <a:latin typeface="CMG Sans Medium" pitchFamily="2" charset="77"/>
              </a:rPr>
              <a:t>…</a:t>
            </a:r>
            <a:r>
              <a:rPr lang="en-GB" baseline="30000" dirty="0">
                <a:solidFill>
                  <a:schemeClr val="bg1"/>
                </a:solidFill>
                <a:latin typeface="CMG Sans Medium" pitchFamily="2" charset="77"/>
              </a:rPr>
              <a:t>11 </a:t>
            </a:r>
            <a:r>
              <a:rPr lang="en-GB" dirty="0">
                <a:solidFill>
                  <a:schemeClr val="bg1"/>
                </a:solidFill>
                <a:latin typeface="CMG Sans Medium" pitchFamily="2" charset="77"/>
              </a:rPr>
              <a:t>But they were filled with fury and discussed with one another what they might do to Jesus. </a:t>
            </a:r>
            <a:r>
              <a:rPr lang="en-GB" baseline="30000" dirty="0">
                <a:solidFill>
                  <a:schemeClr val="bg1"/>
                </a:solidFill>
                <a:latin typeface="CMG Sans Medium" pitchFamily="2" charset="77"/>
              </a:rPr>
              <a:t>12 </a:t>
            </a:r>
            <a:r>
              <a:rPr lang="en-GB" dirty="0">
                <a:solidFill>
                  <a:schemeClr val="bg1"/>
                </a:solidFill>
                <a:latin typeface="CMG Sans Medium" pitchFamily="2" charset="77"/>
              </a:rPr>
              <a:t>In these days </a:t>
            </a:r>
            <a:r>
              <a:rPr lang="en-GB" dirty="0">
                <a:solidFill>
                  <a:srgbClr val="FFFF00"/>
                </a:solidFill>
                <a:latin typeface="CMG Sans Medium" pitchFamily="2" charset="77"/>
              </a:rPr>
              <a:t>he went out to the mountain to pray, and all night he continued in prayer to God</a:t>
            </a:r>
            <a:r>
              <a:rPr lang="en-GB" dirty="0">
                <a:solidFill>
                  <a:schemeClr val="bg1"/>
                </a:solidFill>
                <a:latin typeface="CMG Sans Medium" pitchFamily="2" charset="77"/>
              </a:rPr>
              <a:t>.</a:t>
            </a:r>
          </a:p>
          <a:p>
            <a:pPr marL="0" lvl="0" indent="0">
              <a:buNone/>
            </a:pPr>
            <a:endParaRPr lang="en-GB" sz="1400" dirty="0">
              <a:solidFill>
                <a:schemeClr val="bg1"/>
              </a:solidFill>
              <a:latin typeface="CMG Sans Medium" pitchFamily="2" charset="77"/>
            </a:endParaRPr>
          </a:p>
          <a:p>
            <a:pPr marL="0" lvl="0" indent="0">
              <a:buNone/>
            </a:pPr>
            <a:r>
              <a:rPr lang="en-GB" b="1" dirty="0">
                <a:solidFill>
                  <a:schemeClr val="bg1"/>
                </a:solidFill>
                <a:latin typeface="CMG Sans" pitchFamily="2" charset="77"/>
              </a:rPr>
              <a:t>Luke 18:1 </a:t>
            </a:r>
            <a:r>
              <a:rPr lang="en-GB" dirty="0">
                <a:solidFill>
                  <a:schemeClr val="bg1"/>
                </a:solidFill>
                <a:latin typeface="CMG Sans Medium" pitchFamily="2" charset="77"/>
              </a:rPr>
              <a:t>And he told them a parable to the effect that </a:t>
            </a:r>
            <a:r>
              <a:rPr lang="en-GB" dirty="0">
                <a:solidFill>
                  <a:srgbClr val="FFFF00"/>
                </a:solidFill>
                <a:latin typeface="CMG Sans Medium" pitchFamily="2" charset="77"/>
              </a:rPr>
              <a:t>they ought always to pray and not lose heart</a:t>
            </a:r>
            <a:r>
              <a:rPr lang="en-GB" dirty="0">
                <a:solidFill>
                  <a:schemeClr val="bg1"/>
                </a:solidFill>
                <a:latin typeface="CMG Sans Medium" pitchFamily="2" charset="77"/>
              </a:rPr>
              <a:t>. </a:t>
            </a:r>
            <a:endParaRPr lang="en-GB" sz="3600" dirty="0">
              <a:solidFill>
                <a:schemeClr val="bg1"/>
              </a:solidFill>
              <a:latin typeface="CMG Sans Medium" pitchFamily="2" charset="77"/>
            </a:endParaRPr>
          </a:p>
        </p:txBody>
      </p:sp>
    </p:spTree>
    <p:extLst>
      <p:ext uri="{BB962C8B-B14F-4D97-AF65-F5344CB8AC3E}">
        <p14:creationId xmlns:p14="http://schemas.microsoft.com/office/powerpoint/2010/main" val="4192892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FF362D-3220-224C-BDDA-BCA8E12B9EE9}"/>
              </a:ext>
            </a:extLst>
          </p:cNvPr>
          <p:cNvSpPr>
            <a:spLocks noGrp="1"/>
          </p:cNvSpPr>
          <p:nvPr>
            <p:ph idx="1"/>
          </p:nvPr>
        </p:nvSpPr>
        <p:spPr>
          <a:xfrm>
            <a:off x="838200" y="600075"/>
            <a:ext cx="10515600" cy="5576888"/>
          </a:xfrm>
        </p:spPr>
        <p:txBody>
          <a:bodyPr>
            <a:noAutofit/>
          </a:bodyPr>
          <a:lstStyle/>
          <a:p>
            <a:pPr marL="0" indent="0">
              <a:buNone/>
            </a:pPr>
            <a:r>
              <a:rPr lang="en-GB" sz="4000" b="1" dirty="0">
                <a:solidFill>
                  <a:srgbClr val="FFFF00"/>
                </a:solidFill>
                <a:latin typeface="CMG Sans" pitchFamily="2" charset="77"/>
              </a:rPr>
              <a:t>Priority</a:t>
            </a:r>
            <a:r>
              <a:rPr lang="en-GB" sz="4000" b="1" dirty="0">
                <a:solidFill>
                  <a:schemeClr val="bg1"/>
                </a:solidFill>
                <a:latin typeface="CMG Sans" pitchFamily="2" charset="77"/>
              </a:rPr>
              <a:t> - Personal Prayer </a:t>
            </a:r>
          </a:p>
          <a:p>
            <a:pPr marL="0" indent="0">
              <a:buNone/>
            </a:pPr>
            <a:endParaRPr lang="en-GB" sz="1400" b="1" dirty="0">
              <a:solidFill>
                <a:schemeClr val="bg1"/>
              </a:solidFill>
              <a:latin typeface="CMG Sans" pitchFamily="2" charset="77"/>
            </a:endParaRPr>
          </a:p>
          <a:p>
            <a:pPr>
              <a:buFont typeface="Wingdings" pitchFamily="2" charset="2"/>
              <a:buChar char="Ø"/>
            </a:pPr>
            <a:r>
              <a:rPr lang="en-GB" b="1" dirty="0">
                <a:solidFill>
                  <a:schemeClr val="bg1"/>
                </a:solidFill>
                <a:latin typeface="CMG Sans" pitchFamily="2" charset="77"/>
              </a:rPr>
              <a:t> </a:t>
            </a:r>
            <a:r>
              <a:rPr lang="en-GB" b="1" dirty="0">
                <a:solidFill>
                  <a:srgbClr val="FFFF00"/>
                </a:solidFill>
                <a:latin typeface="CMG Sans" pitchFamily="2" charset="77"/>
              </a:rPr>
              <a:t>CHRIST’S </a:t>
            </a:r>
            <a:r>
              <a:rPr lang="en-GB" b="1" dirty="0">
                <a:solidFill>
                  <a:schemeClr val="bg1"/>
                </a:solidFill>
                <a:latin typeface="CMG Sans" pitchFamily="2" charset="77"/>
              </a:rPr>
              <a:t>example – </a:t>
            </a:r>
            <a:r>
              <a:rPr lang="en-GB" sz="2400" b="1" dirty="0">
                <a:solidFill>
                  <a:schemeClr val="bg1"/>
                </a:solidFill>
                <a:latin typeface="CMG Sans" pitchFamily="2" charset="77"/>
              </a:rPr>
              <a:t>regular, deliberate, responsive</a:t>
            </a:r>
          </a:p>
          <a:p>
            <a:pPr>
              <a:buFont typeface="Wingdings" pitchFamily="2" charset="2"/>
              <a:buChar char="Ø"/>
            </a:pPr>
            <a:r>
              <a:rPr lang="en-GB" b="1" dirty="0">
                <a:solidFill>
                  <a:schemeClr val="bg1"/>
                </a:solidFill>
                <a:latin typeface="CMG Sans" pitchFamily="2" charset="77"/>
              </a:rPr>
              <a:t> </a:t>
            </a:r>
            <a:r>
              <a:rPr lang="en-GB" b="1" dirty="0">
                <a:solidFill>
                  <a:srgbClr val="FFFF00"/>
                </a:solidFill>
                <a:latin typeface="CMG Sans" pitchFamily="2" charset="77"/>
              </a:rPr>
              <a:t>CONTEXT</a:t>
            </a:r>
            <a:r>
              <a:rPr lang="en-GB" b="1" dirty="0">
                <a:solidFill>
                  <a:schemeClr val="bg1"/>
                </a:solidFill>
                <a:latin typeface="CMG Sans" pitchFamily="2" charset="77"/>
              </a:rPr>
              <a:t> – </a:t>
            </a:r>
            <a:r>
              <a:rPr lang="en-GB" sz="2400" b="1" dirty="0">
                <a:solidFill>
                  <a:schemeClr val="bg1"/>
                </a:solidFill>
                <a:latin typeface="CMG Sans" pitchFamily="2" charset="77"/>
              </a:rPr>
              <a:t>any and every situation</a:t>
            </a:r>
          </a:p>
          <a:p>
            <a:pPr>
              <a:buFont typeface="Wingdings" pitchFamily="2" charset="2"/>
              <a:buChar char="Ø"/>
            </a:pPr>
            <a:r>
              <a:rPr lang="en-GB" b="1" dirty="0">
                <a:solidFill>
                  <a:schemeClr val="bg1"/>
                </a:solidFill>
                <a:latin typeface="CMG Sans" pitchFamily="2" charset="77"/>
              </a:rPr>
              <a:t> </a:t>
            </a:r>
            <a:r>
              <a:rPr lang="en-GB" b="1" dirty="0">
                <a:solidFill>
                  <a:srgbClr val="FFFF00"/>
                </a:solidFill>
                <a:latin typeface="CMG Sans" pitchFamily="2" charset="77"/>
              </a:rPr>
              <a:t>COMMAND</a:t>
            </a:r>
            <a:r>
              <a:rPr lang="en-GB" b="1" dirty="0">
                <a:solidFill>
                  <a:schemeClr val="bg1"/>
                </a:solidFill>
                <a:latin typeface="CMG Sans" pitchFamily="2" charset="77"/>
              </a:rPr>
              <a:t> </a:t>
            </a:r>
            <a:r>
              <a:rPr lang="en-GB" sz="2400" b="1" dirty="0">
                <a:solidFill>
                  <a:schemeClr val="bg1"/>
                </a:solidFill>
                <a:latin typeface="CMG Sans" pitchFamily="2" charset="77"/>
              </a:rPr>
              <a:t>– pray and do not lose heart</a:t>
            </a:r>
          </a:p>
          <a:p>
            <a:endParaRPr lang="en-GB" b="1" dirty="0">
              <a:solidFill>
                <a:schemeClr val="bg1"/>
              </a:solidFill>
              <a:latin typeface="CMG Sans" pitchFamily="2" charset="77"/>
            </a:endParaRPr>
          </a:p>
          <a:p>
            <a:r>
              <a:rPr lang="en-GB" sz="2400" b="1" dirty="0">
                <a:solidFill>
                  <a:schemeClr val="bg1"/>
                </a:solidFill>
                <a:latin typeface="CMG Sans" pitchFamily="2" charset="77"/>
              </a:rPr>
              <a:t>Spurgeon: </a:t>
            </a:r>
            <a:r>
              <a:rPr lang="en-GB" sz="2400" dirty="0">
                <a:solidFill>
                  <a:schemeClr val="bg1"/>
                </a:solidFill>
                <a:latin typeface="CMG Sans Medium" pitchFamily="2" charset="77"/>
              </a:rPr>
              <a:t>If we were not constrained to pray, I question whether we could even live as Christians </a:t>
            </a:r>
          </a:p>
          <a:p>
            <a:r>
              <a:rPr lang="en-GB" sz="2400" b="1" dirty="0">
                <a:solidFill>
                  <a:schemeClr val="bg1"/>
                </a:solidFill>
                <a:latin typeface="CMG Sans" pitchFamily="2" charset="77"/>
              </a:rPr>
              <a:t>Oswald Chambers: </a:t>
            </a:r>
            <a:r>
              <a:rPr lang="en-GB" sz="2400" dirty="0">
                <a:solidFill>
                  <a:schemeClr val="bg1"/>
                </a:solidFill>
                <a:latin typeface="CMG Sans Medium" pitchFamily="2" charset="77"/>
              </a:rPr>
              <a:t>We tend to use prayer as a last resort, but God wants it to be our first line of defence. We pray when there's nothing else we can do, but God wants us to pray before we do anything at all."</a:t>
            </a:r>
            <a:r>
              <a:rPr lang="en-GB" sz="2400" i="1" dirty="0">
                <a:solidFill>
                  <a:schemeClr val="bg1"/>
                </a:solidFill>
                <a:latin typeface="CMG Sans Medium" pitchFamily="2" charset="77"/>
              </a:rPr>
              <a:t> </a:t>
            </a:r>
          </a:p>
          <a:p>
            <a:endParaRPr lang="en-GB" b="1" dirty="0">
              <a:solidFill>
                <a:schemeClr val="bg1"/>
              </a:solidFill>
              <a:latin typeface="CMG Sans" pitchFamily="2" charset="77"/>
            </a:endParaRPr>
          </a:p>
        </p:txBody>
      </p:sp>
    </p:spTree>
    <p:extLst>
      <p:ext uri="{BB962C8B-B14F-4D97-AF65-F5344CB8AC3E}">
        <p14:creationId xmlns:p14="http://schemas.microsoft.com/office/powerpoint/2010/main" val="3484928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FF362D-3220-224C-BDDA-BCA8E12B9EE9}"/>
              </a:ext>
            </a:extLst>
          </p:cNvPr>
          <p:cNvSpPr>
            <a:spLocks noGrp="1"/>
          </p:cNvSpPr>
          <p:nvPr>
            <p:ph idx="1"/>
          </p:nvPr>
        </p:nvSpPr>
        <p:spPr>
          <a:xfrm>
            <a:off x="838200" y="600075"/>
            <a:ext cx="10515600" cy="5576888"/>
          </a:xfrm>
        </p:spPr>
        <p:txBody>
          <a:bodyPr>
            <a:noAutofit/>
          </a:bodyPr>
          <a:lstStyle/>
          <a:p>
            <a:pPr marL="0" indent="0">
              <a:buNone/>
            </a:pPr>
            <a:r>
              <a:rPr lang="en-GB" sz="4000" b="1" dirty="0">
                <a:solidFill>
                  <a:srgbClr val="FFFF00"/>
                </a:solidFill>
                <a:latin typeface="CMG Sans" pitchFamily="2" charset="77"/>
              </a:rPr>
              <a:t>Priority</a:t>
            </a:r>
            <a:r>
              <a:rPr lang="en-GB" sz="4000" b="1" dirty="0">
                <a:solidFill>
                  <a:schemeClr val="bg1"/>
                </a:solidFill>
                <a:latin typeface="CMG Sans" pitchFamily="2" charset="77"/>
              </a:rPr>
              <a:t> - Personal Prayer </a:t>
            </a:r>
          </a:p>
          <a:p>
            <a:pPr marL="0" indent="0">
              <a:buNone/>
            </a:pPr>
            <a:endParaRPr lang="en-GB" sz="1400" b="1" dirty="0">
              <a:solidFill>
                <a:schemeClr val="bg1"/>
              </a:solidFill>
              <a:latin typeface="CMG Sans" pitchFamily="2" charset="77"/>
            </a:endParaRPr>
          </a:p>
          <a:p>
            <a:pPr marL="0" indent="0">
              <a:buNone/>
            </a:pPr>
            <a:r>
              <a:rPr lang="en-GB" b="1" dirty="0">
                <a:solidFill>
                  <a:srgbClr val="FFFF00"/>
                </a:solidFill>
                <a:latin typeface="CMG Sans Medium" pitchFamily="2" charset="77"/>
              </a:rPr>
              <a:t>How</a:t>
            </a:r>
            <a:r>
              <a:rPr lang="en-GB" dirty="0">
                <a:solidFill>
                  <a:schemeClr val="bg1"/>
                </a:solidFill>
                <a:latin typeface="CMG Sans Medium" pitchFamily="2" charset="77"/>
              </a:rPr>
              <a:t> can you prioritise personal prayer this year?</a:t>
            </a:r>
          </a:p>
          <a:p>
            <a:pPr lvl="1"/>
            <a:r>
              <a:rPr lang="en-GB" dirty="0">
                <a:solidFill>
                  <a:schemeClr val="bg1"/>
                </a:solidFill>
                <a:latin typeface="CMG Sans Medium" pitchFamily="2" charset="77"/>
              </a:rPr>
              <a:t>Where &amp; When?</a:t>
            </a:r>
          </a:p>
          <a:p>
            <a:pPr lvl="1"/>
            <a:endParaRPr lang="en-GB" dirty="0">
              <a:solidFill>
                <a:schemeClr val="bg1"/>
              </a:solidFill>
              <a:latin typeface="CMG Sans Medium" pitchFamily="2" charset="77"/>
            </a:endParaRPr>
          </a:p>
          <a:p>
            <a:pPr marL="0" lvl="0" indent="0">
              <a:buNone/>
            </a:pPr>
            <a:r>
              <a:rPr lang="en-GB" dirty="0">
                <a:solidFill>
                  <a:srgbClr val="FFFF00"/>
                </a:solidFill>
                <a:latin typeface="CMG Sans Medium" pitchFamily="2" charset="77"/>
              </a:rPr>
              <a:t>What</a:t>
            </a:r>
            <a:r>
              <a:rPr lang="en-GB" dirty="0">
                <a:solidFill>
                  <a:schemeClr val="bg1"/>
                </a:solidFill>
                <a:latin typeface="CMG Sans Medium" pitchFamily="2" charset="77"/>
              </a:rPr>
              <a:t> is getting in the way /what will you do about it? </a:t>
            </a:r>
          </a:p>
          <a:p>
            <a:pPr lvl="1"/>
            <a:r>
              <a:rPr lang="en-GB" dirty="0">
                <a:solidFill>
                  <a:schemeClr val="bg1"/>
                </a:solidFill>
                <a:latin typeface="CMG Sans Medium" pitchFamily="2" charset="77"/>
              </a:rPr>
              <a:t>Internally &amp; Externally</a:t>
            </a:r>
          </a:p>
          <a:p>
            <a:pPr lvl="1"/>
            <a:endParaRPr lang="en-GB" dirty="0">
              <a:solidFill>
                <a:schemeClr val="bg1"/>
              </a:solidFill>
              <a:latin typeface="CMG Sans Medium" pitchFamily="2" charset="77"/>
            </a:endParaRPr>
          </a:p>
          <a:p>
            <a:pPr marL="0" lvl="0" indent="0">
              <a:buNone/>
            </a:pPr>
            <a:r>
              <a:rPr lang="en-GB" dirty="0">
                <a:solidFill>
                  <a:srgbClr val="FFFF00"/>
                </a:solidFill>
                <a:latin typeface="CMG Sans Medium" pitchFamily="2" charset="77"/>
              </a:rPr>
              <a:t>Who</a:t>
            </a:r>
            <a:r>
              <a:rPr lang="en-GB" dirty="0">
                <a:solidFill>
                  <a:schemeClr val="bg1"/>
                </a:solidFill>
                <a:latin typeface="CMG Sans Medium" pitchFamily="2" charset="77"/>
              </a:rPr>
              <a:t> can help you?</a:t>
            </a:r>
          </a:p>
          <a:p>
            <a:pPr lvl="1"/>
            <a:r>
              <a:rPr lang="en-GB" dirty="0">
                <a:solidFill>
                  <a:schemeClr val="bg1"/>
                </a:solidFill>
                <a:latin typeface="CMG Sans Medium" pitchFamily="2" charset="77"/>
              </a:rPr>
              <a:t>Make a plan</a:t>
            </a:r>
          </a:p>
          <a:p>
            <a:endParaRPr lang="en-GB" dirty="0"/>
          </a:p>
          <a:p>
            <a:pPr marL="0" indent="0">
              <a:buNone/>
            </a:pPr>
            <a:endParaRPr lang="en-GB" sz="1400" b="1" dirty="0">
              <a:solidFill>
                <a:schemeClr val="bg1"/>
              </a:solidFill>
              <a:latin typeface="CMG Sans" pitchFamily="2" charset="77"/>
            </a:endParaRPr>
          </a:p>
          <a:p>
            <a:pPr marL="0" indent="0">
              <a:buNone/>
            </a:pPr>
            <a:endParaRPr lang="en-GB" b="1" dirty="0">
              <a:solidFill>
                <a:schemeClr val="bg1"/>
              </a:solidFill>
              <a:latin typeface="CMG Sans" pitchFamily="2" charset="77"/>
            </a:endParaRPr>
          </a:p>
        </p:txBody>
      </p:sp>
    </p:spTree>
    <p:extLst>
      <p:ext uri="{BB962C8B-B14F-4D97-AF65-F5344CB8AC3E}">
        <p14:creationId xmlns:p14="http://schemas.microsoft.com/office/powerpoint/2010/main" val="578859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FF362D-3220-224C-BDDA-BCA8E12B9EE9}"/>
              </a:ext>
            </a:extLst>
          </p:cNvPr>
          <p:cNvSpPr>
            <a:spLocks noGrp="1"/>
          </p:cNvSpPr>
          <p:nvPr>
            <p:ph idx="1"/>
          </p:nvPr>
        </p:nvSpPr>
        <p:spPr>
          <a:xfrm>
            <a:off x="838200" y="600075"/>
            <a:ext cx="10515600" cy="5576888"/>
          </a:xfrm>
        </p:spPr>
        <p:txBody>
          <a:bodyPr>
            <a:noAutofit/>
          </a:bodyPr>
          <a:lstStyle/>
          <a:p>
            <a:pPr marL="0" indent="0">
              <a:buNone/>
            </a:pPr>
            <a:r>
              <a:rPr lang="en-GB" sz="4400" b="1" dirty="0">
                <a:solidFill>
                  <a:schemeClr val="bg1"/>
                </a:solidFill>
                <a:latin typeface="CMG Sans" pitchFamily="2" charset="77"/>
              </a:rPr>
              <a:t>The </a:t>
            </a:r>
            <a:r>
              <a:rPr lang="en-GB" sz="4400" b="1" dirty="0">
                <a:solidFill>
                  <a:srgbClr val="FFFF00"/>
                </a:solidFill>
                <a:latin typeface="CMG Sans" pitchFamily="2" charset="77"/>
              </a:rPr>
              <a:t>Priority </a:t>
            </a:r>
            <a:r>
              <a:rPr lang="en-GB" sz="4400" b="1" dirty="0">
                <a:solidFill>
                  <a:schemeClr val="bg1"/>
                </a:solidFill>
                <a:latin typeface="CMG Sans" pitchFamily="2" charset="77"/>
              </a:rPr>
              <a:t>of Prayer </a:t>
            </a:r>
          </a:p>
          <a:p>
            <a:pPr marL="0" indent="0">
              <a:buNone/>
            </a:pPr>
            <a:endParaRPr lang="en-GB" sz="1600" b="1" dirty="0">
              <a:solidFill>
                <a:schemeClr val="bg1"/>
              </a:solidFill>
              <a:latin typeface="CMG Sans" pitchFamily="2" charset="77"/>
            </a:endParaRPr>
          </a:p>
          <a:p>
            <a:pPr lvl="0">
              <a:buFont typeface="Wingdings" pitchFamily="2" charset="2"/>
              <a:buChar char="Ø"/>
            </a:pPr>
            <a:r>
              <a:rPr lang="en-GB" b="1" dirty="0">
                <a:solidFill>
                  <a:schemeClr val="bg1"/>
                </a:solidFill>
                <a:latin typeface="CMG Sans" pitchFamily="2" charset="77"/>
              </a:rPr>
              <a:t> </a:t>
            </a:r>
            <a:r>
              <a:rPr lang="en-GB" sz="3200" b="1" dirty="0">
                <a:solidFill>
                  <a:srgbClr val="FFFF00"/>
                </a:solidFill>
                <a:latin typeface="CMG Sans" pitchFamily="2" charset="77"/>
              </a:rPr>
              <a:t>Personal </a:t>
            </a:r>
            <a:r>
              <a:rPr lang="en-GB" sz="3200" b="1" dirty="0">
                <a:solidFill>
                  <a:schemeClr val="bg1"/>
                </a:solidFill>
                <a:latin typeface="CMG Sans" pitchFamily="2" charset="77"/>
              </a:rPr>
              <a:t>Prayer </a:t>
            </a:r>
            <a:r>
              <a:rPr lang="en-GB" b="1" dirty="0">
                <a:solidFill>
                  <a:schemeClr val="bg1"/>
                </a:solidFill>
                <a:latin typeface="CMG Sans" pitchFamily="2" charset="77"/>
              </a:rPr>
              <a:t>– A Habit of Life</a:t>
            </a:r>
          </a:p>
          <a:p>
            <a:pPr lvl="0">
              <a:buFont typeface="Wingdings" pitchFamily="2" charset="2"/>
              <a:buChar char="Ø"/>
            </a:pPr>
            <a:r>
              <a:rPr lang="en-GB" b="1" dirty="0">
                <a:solidFill>
                  <a:schemeClr val="bg1"/>
                </a:solidFill>
                <a:latin typeface="CMG Sans" pitchFamily="2" charset="77"/>
              </a:rPr>
              <a:t> </a:t>
            </a:r>
            <a:r>
              <a:rPr lang="en-GB" sz="3200" b="1" dirty="0">
                <a:solidFill>
                  <a:srgbClr val="FFFF00"/>
                </a:solidFill>
                <a:latin typeface="CMG Sans" pitchFamily="2" charset="77"/>
              </a:rPr>
              <a:t>Together</a:t>
            </a:r>
            <a:r>
              <a:rPr lang="en-GB" sz="3200" b="1" dirty="0">
                <a:solidFill>
                  <a:schemeClr val="bg1"/>
                </a:solidFill>
                <a:latin typeface="CMG Sans" pitchFamily="2" charset="77"/>
              </a:rPr>
              <a:t> Prayer </a:t>
            </a:r>
            <a:r>
              <a:rPr lang="en-GB" b="1" dirty="0">
                <a:solidFill>
                  <a:schemeClr val="bg1"/>
                </a:solidFill>
                <a:latin typeface="CMG Sans" pitchFamily="2" charset="77"/>
              </a:rPr>
              <a:t>– A House of Prayer</a:t>
            </a:r>
            <a:endParaRPr lang="en-GB" dirty="0">
              <a:solidFill>
                <a:schemeClr val="bg1"/>
              </a:solidFill>
              <a:latin typeface="CMG Sans Medium" pitchFamily="2" charset="77"/>
            </a:endParaRPr>
          </a:p>
        </p:txBody>
      </p:sp>
    </p:spTree>
    <p:extLst>
      <p:ext uri="{BB962C8B-B14F-4D97-AF65-F5344CB8AC3E}">
        <p14:creationId xmlns:p14="http://schemas.microsoft.com/office/powerpoint/2010/main" val="42595154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TotalTime>
  <Words>1143</Words>
  <Application>Microsoft Macintosh PowerPoint</Application>
  <PresentationFormat>Widescreen</PresentationFormat>
  <Paragraphs>100</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Calibri Light</vt:lpstr>
      <vt:lpstr>CMG Sans</vt:lpstr>
      <vt:lpstr>CMG Sans Medium</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17</cp:revision>
  <dcterms:created xsi:type="dcterms:W3CDTF">2021-01-05T10:15:10Z</dcterms:created>
  <dcterms:modified xsi:type="dcterms:W3CDTF">2021-01-07T14:39:15Z</dcterms:modified>
</cp:coreProperties>
</file>