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4"/>
  </p:handoutMasterIdLst>
  <p:sldIdLst>
    <p:sldId id="256" r:id="rId2"/>
    <p:sldId id="266" r:id="rId3"/>
    <p:sldId id="264" r:id="rId4"/>
    <p:sldId id="265" r:id="rId5"/>
    <p:sldId id="269" r:id="rId6"/>
    <p:sldId id="263" r:id="rId7"/>
    <p:sldId id="273" r:id="rId8"/>
    <p:sldId id="268" r:id="rId9"/>
    <p:sldId id="272" r:id="rId10"/>
    <p:sldId id="270" r:id="rId11"/>
    <p:sldId id="274" r:id="rId12"/>
    <p:sldId id="275" r:id="rId13"/>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p:restoredTop sz="72535"/>
  </p:normalViewPr>
  <p:slideViewPr>
    <p:cSldViewPr snapToGrid="0" snapToObjects="1">
      <p:cViewPr varScale="1">
        <p:scale>
          <a:sx n="104" d="100"/>
          <a:sy n="104" d="100"/>
        </p:scale>
        <p:origin x="1800" y="1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448F28-AED0-DB41-8DE8-29BF02FB5421}"/>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26196C6-67D3-EA4A-A17B-162A18A725E0}"/>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9BE54B50-622B-874C-AA96-33E829270CB0}" type="datetimeFigureOut">
              <a:rPr lang="en-GB" smtClean="0"/>
              <a:t>05/01/2020</a:t>
            </a:fld>
            <a:endParaRPr lang="en-GB"/>
          </a:p>
        </p:txBody>
      </p:sp>
      <p:sp>
        <p:nvSpPr>
          <p:cNvPr id="4" name="Footer Placeholder 3">
            <a:extLst>
              <a:ext uri="{FF2B5EF4-FFF2-40B4-BE49-F238E27FC236}">
                <a16:creationId xmlns:a16="http://schemas.microsoft.com/office/drawing/2014/main" id="{30B8B95F-B7DD-A94D-A182-9E58986B6DF0}"/>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476A47C-9F48-EE46-BA36-6E41EB26137C}"/>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BA1C120-0225-B046-97C3-E482AFB4FF21}" type="slidenum">
              <a:rPr lang="en-GB" smtClean="0"/>
              <a:t>‹#›</a:t>
            </a:fld>
            <a:endParaRPr lang="en-GB"/>
          </a:p>
        </p:txBody>
      </p:sp>
    </p:spTree>
    <p:extLst>
      <p:ext uri="{BB962C8B-B14F-4D97-AF65-F5344CB8AC3E}">
        <p14:creationId xmlns:p14="http://schemas.microsoft.com/office/powerpoint/2010/main" val="36054821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Tree>
    <p:extLst>
      <p:ext uri="{BB962C8B-B14F-4D97-AF65-F5344CB8AC3E}">
        <p14:creationId xmlns:p14="http://schemas.microsoft.com/office/powerpoint/2010/main" val="94012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2905158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2931026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111261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264147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78262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2558436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57964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221880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897833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B443FB52-BE43-5B40-A638-92ADC300CEFB}" type="datetimeFigureOut">
              <a:rPr lang="en-US" smtClean="0"/>
              <a:t>1/5/20</a:t>
            </a:fld>
            <a:endParaRPr lang="en-GB"/>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61CC9F78-12D5-5845-AC19-95D8665F8260}" type="slidenum">
              <a:rPr lang="en-GB" smtClean="0"/>
              <a:t>‹#›</a:t>
            </a:fld>
            <a:endParaRPr lang="en-GB"/>
          </a:p>
        </p:txBody>
      </p:sp>
    </p:spTree>
    <p:extLst>
      <p:ext uri="{BB962C8B-B14F-4D97-AF65-F5344CB8AC3E}">
        <p14:creationId xmlns:p14="http://schemas.microsoft.com/office/powerpoint/2010/main" val="341495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Autofit/>
          </a:bodyPr>
          <a:lstStyle/>
          <a:p>
            <a:r>
              <a:rPr lang="en-GB" dirty="0"/>
              <a:t>TITLE HERE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1788962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3600" b="1" i="0" kern="1200">
          <a:solidFill>
            <a:schemeClr val="bg1"/>
          </a:solidFill>
          <a:latin typeface="Montserrat-Regular"/>
          <a:ea typeface="+mj-ea"/>
          <a:cs typeface="Montserrat-Regular"/>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Montserrat-Regular"/>
          <a:ea typeface="+mn-ea"/>
          <a:cs typeface="Montserrat-Regular"/>
        </a:defRPr>
      </a:lvl1pPr>
      <a:lvl2pPr marL="742950" indent="-285750" algn="l" defTabSz="457200" rtl="0" eaLnBrk="1" latinLnBrk="0" hangingPunct="1">
        <a:spcBef>
          <a:spcPct val="20000"/>
        </a:spcBef>
        <a:buFont typeface="Arial"/>
        <a:buChar char="–"/>
        <a:defRPr sz="2800" b="0" i="0" kern="1200">
          <a:solidFill>
            <a:srgbClr val="FFFFFF"/>
          </a:solidFill>
          <a:latin typeface="Montserrat Light"/>
          <a:ea typeface="+mn-ea"/>
          <a:cs typeface="Montserrat Light"/>
        </a:defRPr>
      </a:lvl2pPr>
      <a:lvl3pPr marL="1143000" indent="-228600" algn="l" defTabSz="457200" rtl="0" eaLnBrk="1" latinLnBrk="0" hangingPunct="1">
        <a:spcBef>
          <a:spcPct val="20000"/>
        </a:spcBef>
        <a:buFont typeface="Arial"/>
        <a:buChar char="•"/>
        <a:defRPr sz="2400" kern="1200">
          <a:solidFill>
            <a:srgbClr val="FFFFFF"/>
          </a:solidFill>
          <a:latin typeface="Open Sans"/>
          <a:ea typeface="+mn-ea"/>
          <a:cs typeface="Open Sans"/>
        </a:defRPr>
      </a:lvl3pPr>
      <a:lvl4pPr marL="1600200" indent="-228600" algn="l" defTabSz="457200" rtl="0" eaLnBrk="1" latinLnBrk="0" hangingPunct="1">
        <a:spcBef>
          <a:spcPct val="20000"/>
        </a:spcBef>
        <a:buFont typeface="Arial"/>
        <a:buChar char="–"/>
        <a:defRPr sz="2000" kern="1200">
          <a:solidFill>
            <a:srgbClr val="FFFFFF"/>
          </a:solidFill>
          <a:latin typeface="Open Sans"/>
          <a:ea typeface="+mn-ea"/>
          <a:cs typeface="Open Sans"/>
        </a:defRPr>
      </a:lvl4pPr>
      <a:lvl5pPr marL="2057400" indent="-228600" algn="l" defTabSz="457200" rtl="0" eaLnBrk="1" latinLnBrk="0" hangingPunct="1">
        <a:spcBef>
          <a:spcPct val="20000"/>
        </a:spcBef>
        <a:buFont typeface="Arial"/>
        <a:buChar char="»"/>
        <a:defRPr sz="2000" kern="1200">
          <a:solidFill>
            <a:srgbClr val="FFFFFF"/>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descr="PRAY - JAN 2017 SERMON SERIES IMAGES (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4167128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DDF332D-B0C0-844F-94A8-B21A043CC092}"/>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1990514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Autofit/>
          </a:bodyPr>
          <a:lstStyle/>
          <a:p>
            <a:pPr marL="0" indent="0" algn="ctr">
              <a:buNone/>
            </a:pPr>
            <a:endParaRPr lang="en-GB" b="1" dirty="0">
              <a:latin typeface="Montserrat" panose="02000505000000020004" pitchFamily="2" charset="77"/>
            </a:endParaRPr>
          </a:p>
          <a:p>
            <a:pPr marL="0" indent="0" algn="ctr">
              <a:buNone/>
            </a:pPr>
            <a:r>
              <a:rPr lang="en-GB" b="1" dirty="0">
                <a:latin typeface="Montserrat" panose="02000505000000020004" pitchFamily="2" charset="77"/>
              </a:rPr>
              <a:t>“Our Father in heaven,</a:t>
            </a:r>
            <a:br>
              <a:rPr lang="en-GB" b="1" dirty="0">
                <a:latin typeface="Montserrat" panose="02000505000000020004" pitchFamily="2" charset="77"/>
              </a:rPr>
            </a:br>
            <a:r>
              <a:rPr lang="en-GB" b="1" dirty="0">
                <a:latin typeface="Montserrat" panose="02000505000000020004" pitchFamily="2" charset="77"/>
              </a:rPr>
              <a:t>hallowed be your name.</a:t>
            </a:r>
            <a:br>
              <a:rPr lang="en-GB" b="1" dirty="0">
                <a:latin typeface="Montserrat" panose="02000505000000020004" pitchFamily="2" charset="77"/>
              </a:rPr>
            </a:br>
            <a:r>
              <a:rPr lang="en-GB" b="1" baseline="30000" dirty="0">
                <a:latin typeface="Montserrat" panose="02000505000000020004" pitchFamily="2" charset="77"/>
              </a:rPr>
              <a:t>10 </a:t>
            </a:r>
            <a:r>
              <a:rPr lang="en-GB" b="1" dirty="0">
                <a:latin typeface="Montserrat" panose="02000505000000020004" pitchFamily="2" charset="77"/>
              </a:rPr>
              <a:t>Your kingdom come,</a:t>
            </a:r>
            <a:br>
              <a:rPr lang="en-GB" b="1" dirty="0">
                <a:latin typeface="Montserrat" panose="02000505000000020004" pitchFamily="2" charset="77"/>
              </a:rPr>
            </a:br>
            <a:r>
              <a:rPr lang="en-GB" b="1" dirty="0">
                <a:latin typeface="Montserrat" panose="02000505000000020004" pitchFamily="2" charset="77"/>
              </a:rPr>
              <a:t>your will be done,</a:t>
            </a:r>
            <a:br>
              <a:rPr lang="en-GB" b="1" dirty="0">
                <a:latin typeface="Montserrat" panose="02000505000000020004" pitchFamily="2" charset="77"/>
              </a:rPr>
            </a:br>
            <a:r>
              <a:rPr lang="en-GB" b="1" dirty="0">
                <a:latin typeface="Montserrat" panose="02000505000000020004" pitchFamily="2" charset="77"/>
              </a:rPr>
              <a:t>    on earth as it is in heaven.</a:t>
            </a:r>
            <a:br>
              <a:rPr lang="en-GB" b="1" dirty="0">
                <a:latin typeface="Montserrat" panose="02000505000000020004" pitchFamily="2" charset="77"/>
              </a:rPr>
            </a:br>
            <a:r>
              <a:rPr lang="en-GB" sz="1100" dirty="0">
                <a:latin typeface="Montserrat" panose="02000505000000020004" pitchFamily="2" charset="77"/>
              </a:rPr>
              <a:t>Matthew 6:9-13 ESV</a:t>
            </a:r>
            <a:endParaRPr lang="en-GB" b="1" dirty="0">
              <a:latin typeface="Montserrat" panose="02000505000000020004" pitchFamily="2" charset="77"/>
            </a:endParaRPr>
          </a:p>
        </p:txBody>
      </p:sp>
    </p:spTree>
    <p:extLst>
      <p:ext uri="{BB962C8B-B14F-4D97-AF65-F5344CB8AC3E}">
        <p14:creationId xmlns:p14="http://schemas.microsoft.com/office/powerpoint/2010/main" val="1155328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Autofit/>
          </a:bodyPr>
          <a:lstStyle/>
          <a:p>
            <a:pPr marL="0" indent="0" algn="ctr">
              <a:buNone/>
            </a:pPr>
            <a:br>
              <a:rPr lang="en-GB" b="1" dirty="0">
                <a:latin typeface="Montserrat" panose="02000505000000020004" pitchFamily="2" charset="77"/>
              </a:rPr>
            </a:br>
            <a:r>
              <a:rPr lang="en-GB" b="1" baseline="30000" dirty="0">
                <a:latin typeface="Montserrat" panose="02000505000000020004" pitchFamily="2" charset="77"/>
              </a:rPr>
              <a:t>11 </a:t>
            </a:r>
            <a:r>
              <a:rPr lang="en-GB" b="1" dirty="0">
                <a:latin typeface="Montserrat" panose="02000505000000020004" pitchFamily="2" charset="77"/>
              </a:rPr>
              <a:t>Give us this day our daily bread,</a:t>
            </a:r>
            <a:br>
              <a:rPr lang="en-GB" b="1" dirty="0">
                <a:latin typeface="Montserrat" panose="02000505000000020004" pitchFamily="2" charset="77"/>
              </a:rPr>
            </a:br>
            <a:r>
              <a:rPr lang="en-GB" b="1" baseline="30000" dirty="0">
                <a:latin typeface="Montserrat" panose="02000505000000020004" pitchFamily="2" charset="77"/>
              </a:rPr>
              <a:t>12 </a:t>
            </a:r>
            <a:r>
              <a:rPr lang="en-GB" b="1" dirty="0">
                <a:latin typeface="Montserrat" panose="02000505000000020004" pitchFamily="2" charset="77"/>
              </a:rPr>
              <a:t>and forgive us our debts,</a:t>
            </a:r>
            <a:br>
              <a:rPr lang="en-GB" b="1" dirty="0">
                <a:latin typeface="Montserrat" panose="02000505000000020004" pitchFamily="2" charset="77"/>
              </a:rPr>
            </a:br>
            <a:r>
              <a:rPr lang="en-GB" b="1" dirty="0">
                <a:latin typeface="Montserrat" panose="02000505000000020004" pitchFamily="2" charset="77"/>
              </a:rPr>
              <a:t>    as we also have forgiven our debtors.</a:t>
            </a:r>
            <a:br>
              <a:rPr lang="en-GB" b="1" dirty="0">
                <a:latin typeface="Montserrat" panose="02000505000000020004" pitchFamily="2" charset="77"/>
              </a:rPr>
            </a:br>
            <a:r>
              <a:rPr lang="en-GB" b="1" baseline="30000" dirty="0">
                <a:latin typeface="Montserrat" panose="02000505000000020004" pitchFamily="2" charset="77"/>
              </a:rPr>
              <a:t>13 </a:t>
            </a:r>
            <a:r>
              <a:rPr lang="en-GB" b="1" dirty="0">
                <a:latin typeface="Montserrat" panose="02000505000000020004" pitchFamily="2" charset="77"/>
              </a:rPr>
              <a:t>And lead us not into temptation,</a:t>
            </a:r>
            <a:br>
              <a:rPr lang="en-GB" b="1" dirty="0">
                <a:latin typeface="Montserrat" panose="02000505000000020004" pitchFamily="2" charset="77"/>
              </a:rPr>
            </a:br>
            <a:r>
              <a:rPr lang="en-GB" b="1" dirty="0">
                <a:latin typeface="Montserrat" panose="02000505000000020004" pitchFamily="2" charset="77"/>
              </a:rPr>
              <a:t>    but deliver us from evil.</a:t>
            </a:r>
          </a:p>
          <a:p>
            <a:pPr marL="0" indent="0" algn="ctr">
              <a:buNone/>
            </a:pPr>
            <a:r>
              <a:rPr lang="en-GB" sz="1600" dirty="0">
                <a:latin typeface="Montserrat" panose="02000505000000020004" pitchFamily="2" charset="77"/>
              </a:rPr>
              <a:t>Matthew 6:9-13 ESV</a:t>
            </a:r>
            <a:endParaRPr lang="en-GB" sz="1600" b="1" dirty="0">
              <a:latin typeface="Montserrat" panose="02000505000000020004" pitchFamily="2" charset="77"/>
            </a:endParaRPr>
          </a:p>
        </p:txBody>
      </p:sp>
    </p:spTree>
    <p:extLst>
      <p:ext uri="{BB962C8B-B14F-4D97-AF65-F5344CB8AC3E}">
        <p14:creationId xmlns:p14="http://schemas.microsoft.com/office/powerpoint/2010/main" val="203760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Autofit/>
          </a:bodyPr>
          <a:lstStyle/>
          <a:p>
            <a:pPr marL="0" indent="0">
              <a:lnSpc>
                <a:spcPct val="110000"/>
              </a:lnSpc>
              <a:buNone/>
            </a:pPr>
            <a:r>
              <a:rPr lang="en-GB" sz="3000" b="1" baseline="30000" dirty="0">
                <a:latin typeface="Montserrat" panose="02000505000000020004" pitchFamily="2" charset="77"/>
              </a:rPr>
              <a:t>8 </a:t>
            </a:r>
            <a:r>
              <a:rPr lang="en-GB" sz="3000" b="1" dirty="0">
                <a:latin typeface="Montserrat" panose="02000505000000020004" pitchFamily="2" charset="77"/>
              </a:rPr>
              <a:t>We do not want you to be uninformed, brothers and sisters,</a:t>
            </a:r>
            <a:r>
              <a:rPr lang="en-GB" sz="3000" b="1" baseline="30000" dirty="0">
                <a:latin typeface="Montserrat" panose="02000505000000020004" pitchFamily="2" charset="77"/>
              </a:rPr>
              <a:t> </a:t>
            </a:r>
            <a:r>
              <a:rPr lang="en-GB" sz="3000" b="1" dirty="0">
                <a:latin typeface="Montserrat" panose="02000505000000020004" pitchFamily="2" charset="77"/>
              </a:rPr>
              <a:t>about the troubles we experienced in the province of Asia. We were under great pressure, far beyond our ability to endure, so that we despaired of life itself. </a:t>
            </a:r>
            <a:r>
              <a:rPr lang="en-GB" sz="3000" b="1" baseline="30000" dirty="0">
                <a:latin typeface="Montserrat" panose="02000505000000020004" pitchFamily="2" charset="77"/>
              </a:rPr>
              <a:t>9 </a:t>
            </a:r>
            <a:r>
              <a:rPr lang="en-GB" sz="3000" b="1" dirty="0">
                <a:latin typeface="Montserrat" panose="02000505000000020004" pitchFamily="2" charset="77"/>
              </a:rPr>
              <a:t>Indeed, we felt we had received the sentence of death…</a:t>
            </a:r>
            <a:endParaRPr lang="en-GB" sz="3000" b="1" dirty="0">
              <a:latin typeface="Montserrat" panose="02000505000000020004" pitchFamily="2" charset="77"/>
              <a:ea typeface="Open Sans" panose="020B0606030504020204" pitchFamily="34" charset="0"/>
              <a:cs typeface="Open Sans" panose="020B0606030504020204" pitchFamily="34" charset="0"/>
            </a:endParaRPr>
          </a:p>
          <a:p>
            <a:pPr marL="0" indent="0">
              <a:lnSpc>
                <a:spcPct val="110000"/>
              </a:lnSpc>
              <a:buNone/>
            </a:pPr>
            <a:r>
              <a:rPr lang="en-GB" sz="1400" dirty="0">
                <a:latin typeface="Montserrat" panose="02000505000000020004" pitchFamily="2" charset="77"/>
                <a:ea typeface="Open Sans" panose="020B0606030504020204" pitchFamily="34" charset="0"/>
                <a:cs typeface="Open Sans" panose="020B0606030504020204" pitchFamily="34" charset="0"/>
              </a:rPr>
              <a:t>2 Corinthians 1v8-9 ESV</a:t>
            </a:r>
          </a:p>
          <a:p>
            <a:pPr marL="0" indent="0">
              <a:lnSpc>
                <a:spcPct val="110000"/>
              </a:lnSpc>
              <a:buNone/>
            </a:pPr>
            <a:endParaRPr lang="en-GB" sz="1400" dirty="0">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004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Autofit/>
          </a:bodyPr>
          <a:lstStyle/>
          <a:p>
            <a:pPr marL="0" indent="0">
              <a:buNone/>
            </a:pPr>
            <a:r>
              <a:rPr lang="en-GB" sz="3000" b="1" baseline="30000" dirty="0">
                <a:latin typeface="Montserrat" panose="02000505000000020004" pitchFamily="2" charset="77"/>
              </a:rPr>
              <a:t>9 </a:t>
            </a:r>
            <a:r>
              <a:rPr lang="en-GB" sz="3000" b="1" dirty="0">
                <a:latin typeface="Montserrat" panose="02000505000000020004" pitchFamily="2" charset="77"/>
              </a:rPr>
              <a:t>Indeed, we felt we had received the sentence of death. But this happened that we might </a:t>
            </a:r>
            <a:r>
              <a:rPr lang="en-GB" sz="3000" b="1" dirty="0">
                <a:solidFill>
                  <a:srgbClr val="FFFF00"/>
                </a:solidFill>
                <a:latin typeface="Montserrat" panose="02000505000000020004" pitchFamily="2" charset="77"/>
              </a:rPr>
              <a:t>not rely on ourselves but on God</a:t>
            </a:r>
            <a:r>
              <a:rPr lang="en-GB" sz="3000" b="1" dirty="0">
                <a:latin typeface="Montserrat" panose="02000505000000020004" pitchFamily="2" charset="77"/>
              </a:rPr>
              <a:t>, who raises the dead. </a:t>
            </a:r>
            <a:r>
              <a:rPr lang="en-GB" sz="3000" b="1" baseline="30000" dirty="0">
                <a:latin typeface="Montserrat" panose="02000505000000020004" pitchFamily="2" charset="77"/>
              </a:rPr>
              <a:t>10 </a:t>
            </a:r>
            <a:r>
              <a:rPr lang="en-GB" sz="3000" b="1" dirty="0">
                <a:latin typeface="Montserrat" panose="02000505000000020004" pitchFamily="2" charset="77"/>
              </a:rPr>
              <a:t>He has delivered us from such a deadly peril, and </a:t>
            </a:r>
            <a:r>
              <a:rPr lang="en-GB" sz="3000" b="1" dirty="0">
                <a:solidFill>
                  <a:srgbClr val="FFFF00"/>
                </a:solidFill>
                <a:latin typeface="Montserrat" panose="02000505000000020004" pitchFamily="2" charset="77"/>
              </a:rPr>
              <a:t>he will deliver us again</a:t>
            </a:r>
            <a:r>
              <a:rPr lang="en-GB" sz="3000" b="1" dirty="0">
                <a:latin typeface="Montserrat" panose="02000505000000020004" pitchFamily="2" charset="77"/>
              </a:rPr>
              <a:t>. On him we have set our hope that </a:t>
            </a:r>
            <a:r>
              <a:rPr lang="en-GB" sz="3000" b="1" dirty="0">
                <a:solidFill>
                  <a:srgbClr val="FFFF00"/>
                </a:solidFill>
                <a:latin typeface="Montserrat" panose="02000505000000020004" pitchFamily="2" charset="77"/>
              </a:rPr>
              <a:t>he will continue to deliver us</a:t>
            </a:r>
            <a:r>
              <a:rPr lang="en-GB" sz="3000" b="1" dirty="0">
                <a:latin typeface="Montserrat" panose="02000505000000020004" pitchFamily="2" charset="77"/>
              </a:rPr>
              <a:t>,</a:t>
            </a:r>
            <a:endParaRPr lang="en-GB" sz="3000" b="1" dirty="0">
              <a:latin typeface="Montserrat" panose="02000505000000020004" pitchFamily="2" charset="77"/>
              <a:ea typeface="Open Sans" panose="020B0606030504020204" pitchFamily="34" charset="0"/>
              <a:cs typeface="Open Sans" panose="020B0606030504020204" pitchFamily="34" charset="0"/>
            </a:endParaRPr>
          </a:p>
          <a:p>
            <a:pPr marL="0" indent="0">
              <a:buNone/>
            </a:pPr>
            <a:r>
              <a:rPr lang="en-GB" sz="1600" dirty="0">
                <a:latin typeface="Montserrat" panose="02000505000000020004" pitchFamily="2" charset="77"/>
                <a:ea typeface="Open Sans" panose="020B0606030504020204" pitchFamily="34" charset="0"/>
                <a:cs typeface="Open Sans" panose="020B0606030504020204" pitchFamily="34" charset="0"/>
              </a:rPr>
              <a:t>2 Corinthians 1v9-10 ESV</a:t>
            </a:r>
          </a:p>
          <a:p>
            <a:pPr marL="0" indent="0">
              <a:buNone/>
            </a:pPr>
            <a:endParaRPr lang="en-GB" sz="1600" dirty="0">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31021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Autofit/>
          </a:bodyPr>
          <a:lstStyle/>
          <a:p>
            <a:pPr marL="0" indent="0">
              <a:buNone/>
            </a:pPr>
            <a:r>
              <a:rPr lang="en-GB" sz="3000" b="1" dirty="0">
                <a:latin typeface="Montserrat" panose="02000505000000020004" pitchFamily="2" charset="77"/>
              </a:rPr>
              <a:t>On him we have set our hope that he will continue to deliver us, </a:t>
            </a:r>
            <a:r>
              <a:rPr lang="en-GB" b="1" baseline="30000" dirty="0"/>
              <a:t> </a:t>
            </a:r>
            <a:r>
              <a:rPr lang="en-GB" b="1" baseline="30000" dirty="0">
                <a:latin typeface="Montserrat" panose="02000505000000020004" pitchFamily="2" charset="77"/>
              </a:rPr>
              <a:t>11 </a:t>
            </a:r>
            <a:r>
              <a:rPr lang="en-GB" b="1" dirty="0">
                <a:solidFill>
                  <a:srgbClr val="FFFF00"/>
                </a:solidFill>
                <a:latin typeface="Montserrat" panose="02000505000000020004" pitchFamily="2" charset="77"/>
              </a:rPr>
              <a:t>You also must help us by prayer,</a:t>
            </a:r>
            <a:r>
              <a:rPr lang="en-GB" b="1" dirty="0">
                <a:latin typeface="Montserrat" panose="02000505000000020004" pitchFamily="2" charset="77"/>
              </a:rPr>
              <a:t> so that many will give thanks on our behalf for </a:t>
            </a:r>
            <a:r>
              <a:rPr lang="en-GB" b="1" dirty="0">
                <a:solidFill>
                  <a:srgbClr val="FFFF00"/>
                </a:solidFill>
                <a:latin typeface="Montserrat" panose="02000505000000020004" pitchFamily="2" charset="77"/>
              </a:rPr>
              <a:t>the blessing granted us through the </a:t>
            </a:r>
            <a:r>
              <a:rPr lang="en-GB" b="1" u="sng" dirty="0">
                <a:solidFill>
                  <a:srgbClr val="FFFF00"/>
                </a:solidFill>
                <a:latin typeface="Montserrat" panose="02000505000000020004" pitchFamily="2" charset="77"/>
              </a:rPr>
              <a:t>prayers of many</a:t>
            </a:r>
            <a:r>
              <a:rPr lang="en-GB" b="1" dirty="0">
                <a:latin typeface="Montserrat" panose="02000505000000020004" pitchFamily="2" charset="77"/>
              </a:rPr>
              <a:t>.</a:t>
            </a:r>
            <a:endParaRPr lang="en-GB" sz="3000" b="1" dirty="0">
              <a:solidFill>
                <a:srgbClr val="FFFF00"/>
              </a:solidFill>
              <a:latin typeface="Montserrat" panose="02000505000000020004" pitchFamily="2" charset="77"/>
              <a:ea typeface="Open Sans" panose="020B0606030504020204" pitchFamily="34" charset="0"/>
              <a:cs typeface="Open Sans" panose="020B0606030504020204" pitchFamily="34" charset="0"/>
            </a:endParaRPr>
          </a:p>
          <a:p>
            <a:pPr marL="0" indent="0">
              <a:buNone/>
            </a:pPr>
            <a:r>
              <a:rPr lang="en-GB" sz="1600" dirty="0">
                <a:latin typeface="Montserrat" panose="02000505000000020004" pitchFamily="2" charset="77"/>
                <a:ea typeface="Open Sans" panose="020B0606030504020204" pitchFamily="34" charset="0"/>
                <a:cs typeface="Open Sans" panose="020B0606030504020204" pitchFamily="34" charset="0"/>
              </a:rPr>
              <a:t>2 Corinthians 1v10-11 ESV</a:t>
            </a:r>
          </a:p>
          <a:p>
            <a:pPr marL="0" indent="0">
              <a:buNone/>
            </a:pPr>
            <a:endParaRPr lang="en-GB" sz="2800" b="1" dirty="0">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96061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Autofit/>
          </a:bodyPr>
          <a:lstStyle/>
          <a:p>
            <a:pPr marL="0" indent="0">
              <a:buNone/>
            </a:pPr>
            <a:r>
              <a:rPr lang="en-GB" sz="2800" b="1" dirty="0">
                <a:latin typeface="Montserrat" panose="02000505000000020004" pitchFamily="2" charset="77"/>
              </a:rPr>
              <a:t>Somebody said the other day of prayer-meetings, that two or three thousand people had no more power in prayer than two or three. I think that is a grave mistake in many ways…for have you never noticed that when many meet together praying, warmth of desire and glow of earnestness are greatly increased.</a:t>
            </a:r>
          </a:p>
          <a:p>
            <a:pPr marL="0" indent="0">
              <a:buNone/>
            </a:pPr>
            <a:r>
              <a:rPr lang="en-GB" sz="1400" b="1" dirty="0">
                <a:latin typeface="Montserrat" panose="02000505000000020004" pitchFamily="2" charset="77"/>
                <a:ea typeface="Open Sans" panose="020B0606030504020204" pitchFamily="34" charset="0"/>
                <a:cs typeface="Open Sans" panose="020B0606030504020204" pitchFamily="34" charset="0"/>
              </a:rPr>
              <a:t>Spurgeon</a:t>
            </a:r>
          </a:p>
        </p:txBody>
      </p:sp>
    </p:spTree>
    <p:extLst>
      <p:ext uri="{BB962C8B-B14F-4D97-AF65-F5344CB8AC3E}">
        <p14:creationId xmlns:p14="http://schemas.microsoft.com/office/powerpoint/2010/main" val="180776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Autofit/>
          </a:bodyPr>
          <a:lstStyle/>
          <a:p>
            <a:pPr marL="0" indent="0">
              <a:buNone/>
            </a:pPr>
            <a:r>
              <a:rPr lang="en-GB" sz="2400" b="1" dirty="0">
                <a:latin typeface="Montserrat" panose="02000505000000020004" pitchFamily="2" charset="77"/>
              </a:rPr>
              <a:t>Perhaps two or three might have been all dull, but out of a larger number some one at least is a warm-hearted brother, and sets all the rest on a flame. Have you not observed how the requests of one will lead another on to ask for yet greater things? how one Christian brother suggests to another to increase his petition, and so the petitions grow by the mingling of heart with heart, and the communion of spirit with spirit?</a:t>
            </a:r>
          </a:p>
          <a:p>
            <a:pPr marL="0" indent="0">
              <a:buNone/>
            </a:pPr>
            <a:r>
              <a:rPr lang="en-GB" sz="1400" b="1" dirty="0">
                <a:latin typeface="Montserrat" panose="02000505000000020004" pitchFamily="2" charset="77"/>
                <a:ea typeface="Open Sans" panose="020B0606030504020204" pitchFamily="34" charset="0"/>
                <a:cs typeface="Open Sans" panose="020B0606030504020204" pitchFamily="34" charset="0"/>
              </a:rPr>
              <a:t>Spurgeon</a:t>
            </a:r>
          </a:p>
        </p:txBody>
      </p:sp>
    </p:spTree>
    <p:extLst>
      <p:ext uri="{BB962C8B-B14F-4D97-AF65-F5344CB8AC3E}">
        <p14:creationId xmlns:p14="http://schemas.microsoft.com/office/powerpoint/2010/main" val="2776926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Autofit/>
          </a:bodyPr>
          <a:lstStyle/>
          <a:p>
            <a:pPr marL="0" indent="0">
              <a:buNone/>
            </a:pPr>
            <a:r>
              <a:rPr lang="en-GB" sz="3000" b="1" dirty="0">
                <a:latin typeface="Montserrat" panose="02000505000000020004" pitchFamily="2" charset="77"/>
              </a:rPr>
              <a:t>On him we have set our hope that he will continue to deliver us, </a:t>
            </a:r>
            <a:r>
              <a:rPr lang="en-GB" b="1" baseline="30000" dirty="0"/>
              <a:t> </a:t>
            </a:r>
            <a:r>
              <a:rPr lang="en-GB" b="1" baseline="30000" dirty="0">
                <a:latin typeface="Montserrat" panose="02000505000000020004" pitchFamily="2" charset="77"/>
              </a:rPr>
              <a:t>11 </a:t>
            </a:r>
            <a:r>
              <a:rPr lang="en-GB" b="1" dirty="0">
                <a:solidFill>
                  <a:srgbClr val="FFFF00"/>
                </a:solidFill>
                <a:latin typeface="Montserrat" panose="02000505000000020004" pitchFamily="2" charset="77"/>
              </a:rPr>
              <a:t>You also must help us by prayer,</a:t>
            </a:r>
            <a:r>
              <a:rPr lang="en-GB" b="1" dirty="0">
                <a:latin typeface="Montserrat" panose="02000505000000020004" pitchFamily="2" charset="77"/>
              </a:rPr>
              <a:t> so that many will give thanks on our behalf for </a:t>
            </a:r>
            <a:r>
              <a:rPr lang="en-GB" b="1" dirty="0">
                <a:solidFill>
                  <a:srgbClr val="FFFF00"/>
                </a:solidFill>
                <a:latin typeface="Montserrat" panose="02000505000000020004" pitchFamily="2" charset="77"/>
              </a:rPr>
              <a:t>the blessing granted us through the </a:t>
            </a:r>
            <a:r>
              <a:rPr lang="en-GB" b="1" u="sng" dirty="0">
                <a:solidFill>
                  <a:srgbClr val="FFFF00"/>
                </a:solidFill>
                <a:latin typeface="Montserrat" panose="02000505000000020004" pitchFamily="2" charset="77"/>
              </a:rPr>
              <a:t>prayers of many</a:t>
            </a:r>
            <a:r>
              <a:rPr lang="en-GB" b="1" dirty="0">
                <a:latin typeface="Montserrat" panose="02000505000000020004" pitchFamily="2" charset="77"/>
              </a:rPr>
              <a:t>.</a:t>
            </a:r>
            <a:endParaRPr lang="en-GB" sz="3000" b="1" dirty="0">
              <a:solidFill>
                <a:srgbClr val="FFFF00"/>
              </a:solidFill>
              <a:latin typeface="Montserrat" panose="02000505000000020004" pitchFamily="2" charset="77"/>
              <a:ea typeface="Open Sans" panose="020B0606030504020204" pitchFamily="34" charset="0"/>
              <a:cs typeface="Open Sans" panose="020B0606030504020204" pitchFamily="34" charset="0"/>
            </a:endParaRPr>
          </a:p>
          <a:p>
            <a:pPr marL="0" indent="0">
              <a:buNone/>
            </a:pPr>
            <a:r>
              <a:rPr lang="en-GB" sz="1600" dirty="0">
                <a:latin typeface="Montserrat" panose="02000505000000020004" pitchFamily="2" charset="77"/>
                <a:ea typeface="Open Sans" panose="020B0606030504020204" pitchFamily="34" charset="0"/>
                <a:cs typeface="Open Sans" panose="020B0606030504020204" pitchFamily="34" charset="0"/>
              </a:rPr>
              <a:t>2 Corinthians 1v10-11 ESV</a:t>
            </a:r>
          </a:p>
          <a:p>
            <a:pPr marL="0" indent="0">
              <a:buNone/>
            </a:pPr>
            <a:endParaRPr lang="en-GB" sz="2800" b="1" dirty="0">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12133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rmAutofit/>
          </a:bodyPr>
          <a:lstStyle/>
          <a:p>
            <a:pPr marL="0" indent="0">
              <a:buNone/>
            </a:pPr>
            <a:r>
              <a:rPr lang="en-GB" b="1" baseline="30000" dirty="0">
                <a:latin typeface="Montserrat" panose="02000505000000020004" pitchFamily="2" charset="77"/>
              </a:rPr>
              <a:t>26 </a:t>
            </a:r>
            <a:r>
              <a:rPr lang="en-GB" b="1" dirty="0">
                <a:latin typeface="Montserrat" panose="02000505000000020004" pitchFamily="2" charset="77"/>
              </a:rPr>
              <a:t>Likewise the Spirit helps us in our weakness. For we do not know what to pray for as we ought, but the Spirit himself intercedes for us with groanings too deep for words.</a:t>
            </a:r>
          </a:p>
          <a:p>
            <a:pPr marL="0" indent="0">
              <a:buNone/>
            </a:pPr>
            <a:r>
              <a:rPr lang="en-GB" sz="1400" dirty="0">
                <a:latin typeface="Montserrat" panose="02000505000000020004" pitchFamily="2" charset="77"/>
                <a:ea typeface="Open Sans" panose="020B0606030504020204" pitchFamily="34" charset="0"/>
                <a:cs typeface="Open Sans" panose="020B0606030504020204" pitchFamily="34" charset="0"/>
              </a:rPr>
              <a:t>Romans 8v26 ESV</a:t>
            </a:r>
          </a:p>
        </p:txBody>
      </p:sp>
    </p:spTree>
    <p:extLst>
      <p:ext uri="{BB962C8B-B14F-4D97-AF65-F5344CB8AC3E}">
        <p14:creationId xmlns:p14="http://schemas.microsoft.com/office/powerpoint/2010/main" val="178745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144670-A84F-BE4B-95E3-4E0EF2F8803E}"/>
              </a:ext>
            </a:extLst>
          </p:cNvPr>
          <p:cNvSpPr>
            <a:spLocks noGrp="1"/>
          </p:cNvSpPr>
          <p:nvPr>
            <p:ph idx="1"/>
          </p:nvPr>
        </p:nvSpPr>
        <p:spPr>
          <a:xfrm>
            <a:off x="457200" y="539496"/>
            <a:ext cx="8229600" cy="4055127"/>
          </a:xfrm>
        </p:spPr>
        <p:txBody>
          <a:bodyPr>
            <a:noAutofit/>
          </a:bodyPr>
          <a:lstStyle/>
          <a:p>
            <a:pPr marL="0" indent="0">
              <a:buNone/>
            </a:pPr>
            <a:r>
              <a:rPr lang="en-GB" sz="3000" b="1" dirty="0">
                <a:latin typeface="Montserrat" panose="02000505000000020004" pitchFamily="2" charset="77"/>
              </a:rPr>
              <a:t>On him we have set our hope that he will continue to deliver us, </a:t>
            </a:r>
            <a:r>
              <a:rPr lang="en-GB" b="1" baseline="30000" dirty="0"/>
              <a:t> </a:t>
            </a:r>
            <a:r>
              <a:rPr lang="en-GB" b="1" baseline="30000" dirty="0">
                <a:latin typeface="Montserrat" panose="02000505000000020004" pitchFamily="2" charset="77"/>
              </a:rPr>
              <a:t>11 </a:t>
            </a:r>
            <a:r>
              <a:rPr lang="en-GB" b="1" dirty="0">
                <a:solidFill>
                  <a:srgbClr val="FFFF00"/>
                </a:solidFill>
                <a:latin typeface="Montserrat" panose="02000505000000020004" pitchFamily="2" charset="77"/>
              </a:rPr>
              <a:t>You also must help us by prayer,</a:t>
            </a:r>
            <a:r>
              <a:rPr lang="en-GB" b="1" dirty="0">
                <a:latin typeface="Montserrat" panose="02000505000000020004" pitchFamily="2" charset="77"/>
              </a:rPr>
              <a:t> so that many will give thanks on our behalf for </a:t>
            </a:r>
            <a:r>
              <a:rPr lang="en-GB" b="1" dirty="0">
                <a:solidFill>
                  <a:srgbClr val="FFFF00"/>
                </a:solidFill>
                <a:latin typeface="Montserrat" panose="02000505000000020004" pitchFamily="2" charset="77"/>
              </a:rPr>
              <a:t>the blessing granted us through the </a:t>
            </a:r>
            <a:r>
              <a:rPr lang="en-GB" b="1" u="sng" dirty="0">
                <a:solidFill>
                  <a:srgbClr val="FFFF00"/>
                </a:solidFill>
                <a:latin typeface="Montserrat" panose="02000505000000020004" pitchFamily="2" charset="77"/>
              </a:rPr>
              <a:t>prayers of many</a:t>
            </a:r>
            <a:r>
              <a:rPr lang="en-GB" b="1" dirty="0">
                <a:latin typeface="Montserrat" panose="02000505000000020004" pitchFamily="2" charset="77"/>
              </a:rPr>
              <a:t>.</a:t>
            </a:r>
            <a:endParaRPr lang="en-GB" sz="3000" b="1" dirty="0">
              <a:solidFill>
                <a:srgbClr val="FFFF00"/>
              </a:solidFill>
              <a:latin typeface="Montserrat" panose="02000505000000020004" pitchFamily="2" charset="77"/>
              <a:ea typeface="Open Sans" panose="020B0606030504020204" pitchFamily="34" charset="0"/>
              <a:cs typeface="Open Sans" panose="020B0606030504020204" pitchFamily="34" charset="0"/>
            </a:endParaRPr>
          </a:p>
          <a:p>
            <a:pPr marL="0" indent="0">
              <a:buNone/>
            </a:pPr>
            <a:r>
              <a:rPr lang="en-GB" sz="1600" dirty="0">
                <a:latin typeface="Montserrat" panose="02000505000000020004" pitchFamily="2" charset="77"/>
                <a:ea typeface="Open Sans" panose="020B0606030504020204" pitchFamily="34" charset="0"/>
                <a:cs typeface="Open Sans" panose="020B0606030504020204" pitchFamily="34" charset="0"/>
              </a:rPr>
              <a:t>2 Corinthians 1v10-11 ESV</a:t>
            </a:r>
          </a:p>
          <a:p>
            <a:pPr marL="0" indent="0">
              <a:buNone/>
            </a:pPr>
            <a:endParaRPr lang="en-GB" sz="2800" b="1" dirty="0">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57158855"/>
      </p:ext>
    </p:extLst>
  </p:cSld>
  <p:clrMapOvr>
    <a:masterClrMapping/>
  </p:clrMapOvr>
</p:sld>
</file>

<file path=ppt/theme/theme1.xml><?xml version="1.0" encoding="utf-8"?>
<a:theme xmlns:a="http://schemas.openxmlformats.org/drawingml/2006/main" name="Montserr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Montserrat.thmx</Template>
  <TotalTime>1311</TotalTime>
  <Words>593</Words>
  <Application>Microsoft Macintosh PowerPoint</Application>
  <PresentationFormat>On-screen Show (16:9)</PresentationFormat>
  <Paragraphs>20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Montserrat</vt:lpstr>
      <vt:lpstr>Montserrat Light</vt:lpstr>
      <vt:lpstr>Montserrat-Regular</vt:lpstr>
      <vt:lpstr>Open Sans</vt:lpstr>
      <vt:lpstr>Montserrat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City Church</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Microsoft Office User</cp:lastModifiedBy>
  <cp:revision>23</cp:revision>
  <cp:lastPrinted>2020-01-05T07:53:58Z</cp:lastPrinted>
  <dcterms:created xsi:type="dcterms:W3CDTF">2017-01-05T10:37:50Z</dcterms:created>
  <dcterms:modified xsi:type="dcterms:W3CDTF">2020-01-05T20:34:41Z</dcterms:modified>
</cp:coreProperties>
</file>