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1"/>
  </p:handoutMasterIdLst>
  <p:sldIdLst>
    <p:sldId id="256" r:id="rId2"/>
    <p:sldId id="321" r:id="rId3"/>
    <p:sldId id="302" r:id="rId4"/>
    <p:sldId id="320" r:id="rId5"/>
    <p:sldId id="313" r:id="rId6"/>
    <p:sldId id="315" r:id="rId7"/>
    <p:sldId id="316" r:id="rId8"/>
    <p:sldId id="317" r:id="rId9"/>
    <p:sldId id="318" r:id="rId1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D59"/>
    <a:srgbClr val="E4D4C5"/>
    <a:srgbClr val="242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6"/>
    <p:restoredTop sz="94643"/>
  </p:normalViewPr>
  <p:slideViewPr>
    <p:cSldViewPr snapToGrid="0" snapToObjects="1">
      <p:cViewPr varScale="1">
        <p:scale>
          <a:sx n="105" d="100"/>
          <a:sy n="105" d="100"/>
        </p:scale>
        <p:origin x="480" y="184"/>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AA2B0A-A6B5-4C49-9C56-D35AC79F35C6}"/>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922FB7C-8DDA-6A4E-BB77-4A119415C7F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00E3057-97A8-DF42-A6DA-F76CDCD36FDA}" type="datetimeFigureOut">
              <a:rPr lang="en-GB" smtClean="0"/>
              <a:t>10/05/2021</a:t>
            </a:fld>
            <a:endParaRPr lang="en-GB"/>
          </a:p>
        </p:txBody>
      </p:sp>
      <p:sp>
        <p:nvSpPr>
          <p:cNvPr id="4" name="Footer Placeholder 3">
            <a:extLst>
              <a:ext uri="{FF2B5EF4-FFF2-40B4-BE49-F238E27FC236}">
                <a16:creationId xmlns:a16="http://schemas.microsoft.com/office/drawing/2014/main" id="{B512B451-46F1-EC4C-9448-E9E30EA5C36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82DB67-0362-CE4A-96F7-D9179CDE0992}"/>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C29C865-212F-EC43-B6F9-77B26465BF27}" type="slidenum">
              <a:rPr lang="en-GB" smtClean="0"/>
              <a:t>‹#›</a:t>
            </a:fld>
            <a:endParaRPr lang="en-GB"/>
          </a:p>
        </p:txBody>
      </p:sp>
    </p:spTree>
    <p:extLst>
      <p:ext uri="{BB962C8B-B14F-4D97-AF65-F5344CB8AC3E}">
        <p14:creationId xmlns:p14="http://schemas.microsoft.com/office/powerpoint/2010/main" val="23808205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65CF-73DF-9043-8CCC-B91028F4E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C45C92-6800-9B46-B830-F79FBAAF3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3BE58F-B121-BF4A-85F9-80A46A685111}"/>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5" name="Footer Placeholder 4">
            <a:extLst>
              <a:ext uri="{FF2B5EF4-FFF2-40B4-BE49-F238E27FC236}">
                <a16:creationId xmlns:a16="http://schemas.microsoft.com/office/drawing/2014/main" id="{D6B35DB2-9FCD-F345-9144-EE2C32E273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D15920-E5D9-A34B-B7EA-6CC2CB2EF6D4}"/>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76230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7705-5C84-454C-B565-1E54B5AF7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92973-C7D2-DD40-8110-A11A4DBC62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E4727A-EFD0-0043-BA3F-858A25415731}"/>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5" name="Footer Placeholder 4">
            <a:extLst>
              <a:ext uri="{FF2B5EF4-FFF2-40B4-BE49-F238E27FC236}">
                <a16:creationId xmlns:a16="http://schemas.microsoft.com/office/drawing/2014/main" id="{77A186A9-2AC5-C840-B0B5-4BD561E2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83AF9-434A-DA43-91A5-67417F41B8D9}"/>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49894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DFFB7-ECA8-1C4E-8E0C-62A326729A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1C2B7C-CC23-7B4E-AF29-EE0EBE365E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71E9E7-1037-A445-891C-C88244F2157D}"/>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5" name="Footer Placeholder 4">
            <a:extLst>
              <a:ext uri="{FF2B5EF4-FFF2-40B4-BE49-F238E27FC236}">
                <a16:creationId xmlns:a16="http://schemas.microsoft.com/office/drawing/2014/main" id="{7D5C1F19-2974-EB4C-A5E7-E56ABE8D1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E6D8-5D66-134C-8E51-7457DBC8444F}"/>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42045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DD2F-6717-9940-B8CD-4385AFE8D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D9BD14-7A67-BF4C-B88D-06DA6A8794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8523B-10A5-1940-8E7D-292842BA188B}"/>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5" name="Footer Placeholder 4">
            <a:extLst>
              <a:ext uri="{FF2B5EF4-FFF2-40B4-BE49-F238E27FC236}">
                <a16:creationId xmlns:a16="http://schemas.microsoft.com/office/drawing/2014/main" id="{2A7C63BE-AE7F-E545-AB03-D813A09AE4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667FB8-AAD5-FA4D-824D-AB76E87DFA50}"/>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27209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AB08-D11B-884B-9F52-A0F1336AF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5B031C-7C53-4740-A737-8D096D6AC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A00ED3-ED16-A949-A81C-3ABCFBC128AE}"/>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5" name="Footer Placeholder 4">
            <a:extLst>
              <a:ext uri="{FF2B5EF4-FFF2-40B4-BE49-F238E27FC236}">
                <a16:creationId xmlns:a16="http://schemas.microsoft.com/office/drawing/2014/main" id="{EC8AA0C9-D66C-6046-8467-E9CB6DFCA2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3CF763-DBF1-2947-80F3-667BA61A7642}"/>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60851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135C-A971-954D-94E3-290B69AF7B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CA822C-25AF-414B-9643-63A368840F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F8E1E6-E4D2-1B49-B71D-14B919D772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AA0C77-4748-5746-B5F8-1970B0E38B4C}"/>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6" name="Footer Placeholder 5">
            <a:extLst>
              <a:ext uri="{FF2B5EF4-FFF2-40B4-BE49-F238E27FC236}">
                <a16:creationId xmlns:a16="http://schemas.microsoft.com/office/drawing/2014/main" id="{17C08DD1-C039-794D-9815-7874E0AB31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FAEB4-3A7F-0A4F-8B57-A4B4ED3CD5DE}"/>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02516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D1A3-4AE9-A34D-823D-EE4CF96A22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AFCC71-C551-7847-8A35-3F59CD684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4C9454-E84C-BB40-93B4-DFC7D3C330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F989D0-CC99-B046-9DC1-9BE835C6B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E8AC57-A6E7-414F-AE46-D884208E0C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E05542-DD97-CE45-9D20-E86177DD7DDC}"/>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8" name="Footer Placeholder 7">
            <a:extLst>
              <a:ext uri="{FF2B5EF4-FFF2-40B4-BE49-F238E27FC236}">
                <a16:creationId xmlns:a16="http://schemas.microsoft.com/office/drawing/2014/main" id="{BDA25D53-CC00-5245-9BE9-54D8ACE457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8C4539-8A38-824A-BCCF-69A9FA2599ED}"/>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52728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6234-FC86-6F48-831E-A6B780006D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44977D-52AE-784A-AF5A-AA0C747E7AE0}"/>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4" name="Footer Placeholder 3">
            <a:extLst>
              <a:ext uri="{FF2B5EF4-FFF2-40B4-BE49-F238E27FC236}">
                <a16:creationId xmlns:a16="http://schemas.microsoft.com/office/drawing/2014/main" id="{23458141-7D99-3549-B740-71F51072DE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6E2C73-EF14-2348-8A6A-23169C65B955}"/>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16484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7665C-AA63-B449-B9E9-27576BABD8D9}"/>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3" name="Footer Placeholder 2">
            <a:extLst>
              <a:ext uri="{FF2B5EF4-FFF2-40B4-BE49-F238E27FC236}">
                <a16:creationId xmlns:a16="http://schemas.microsoft.com/office/drawing/2014/main" id="{D6A6A399-3281-BD49-9970-1BE3B56FC5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EC9D4C-885B-4749-B7BE-DB4F5DDFE700}"/>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07097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784B-2BD5-AB42-9AF0-AEF76AA96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E28BA1-ED09-474A-825A-3B1FCF5DD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D7391E-D030-A044-BF33-ABA982F2E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6DFCC-DD98-4242-826F-0FA4103952B4}"/>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6" name="Footer Placeholder 5">
            <a:extLst>
              <a:ext uri="{FF2B5EF4-FFF2-40B4-BE49-F238E27FC236}">
                <a16:creationId xmlns:a16="http://schemas.microsoft.com/office/drawing/2014/main" id="{F9464BB6-54DD-4E44-B074-60538825D0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7DCFB0-5775-9240-BE99-DF0D39987C51}"/>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425917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AC2B-C272-F144-9622-FDE5D1DF3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1B1164-EBE6-D344-A672-7896C8649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3EED2F-71EA-4B44-A909-1AB75C567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361D55-1A3D-7D4C-80C9-B25D67C33021}"/>
              </a:ext>
            </a:extLst>
          </p:cNvPr>
          <p:cNvSpPr>
            <a:spLocks noGrp="1"/>
          </p:cNvSpPr>
          <p:nvPr>
            <p:ph type="dt" sz="half" idx="10"/>
          </p:nvPr>
        </p:nvSpPr>
        <p:spPr/>
        <p:txBody>
          <a:bodyPr/>
          <a:lstStyle/>
          <a:p>
            <a:fld id="{4C48ED8B-46F6-6445-997D-3B208B23B6F1}" type="datetimeFigureOut">
              <a:rPr lang="en-GB" smtClean="0"/>
              <a:t>10/05/2021</a:t>
            </a:fld>
            <a:endParaRPr lang="en-GB"/>
          </a:p>
        </p:txBody>
      </p:sp>
      <p:sp>
        <p:nvSpPr>
          <p:cNvPr id="6" name="Footer Placeholder 5">
            <a:extLst>
              <a:ext uri="{FF2B5EF4-FFF2-40B4-BE49-F238E27FC236}">
                <a16:creationId xmlns:a16="http://schemas.microsoft.com/office/drawing/2014/main" id="{F771B95E-090F-424C-B4E4-2560BF72F2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89DE02-62FB-C144-A41B-6E966718C6BC}"/>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56878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0628B-03EE-7C46-8994-F1ED0592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1735C1-78DE-2E4B-9C0B-45634DEE4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375D9A-4AD5-9E4B-9527-B755ECFBC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8ED8B-46F6-6445-997D-3B208B23B6F1}" type="datetimeFigureOut">
              <a:rPr lang="en-GB" smtClean="0"/>
              <a:t>10/05/2021</a:t>
            </a:fld>
            <a:endParaRPr lang="en-GB"/>
          </a:p>
        </p:txBody>
      </p:sp>
      <p:sp>
        <p:nvSpPr>
          <p:cNvPr id="5" name="Footer Placeholder 4">
            <a:extLst>
              <a:ext uri="{FF2B5EF4-FFF2-40B4-BE49-F238E27FC236}">
                <a16:creationId xmlns:a16="http://schemas.microsoft.com/office/drawing/2014/main" id="{6A81E00F-4D9A-A244-9BE1-07D785E58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D65C48-053E-8D46-9550-B0E73AB17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FAE1B-2C18-3645-A046-4A42C6DEBC99}" type="slidenum">
              <a:rPr lang="en-GB" smtClean="0"/>
              <a:t>‹#›</a:t>
            </a:fld>
            <a:endParaRPr lang="en-GB"/>
          </a:p>
        </p:txBody>
      </p:sp>
    </p:spTree>
    <p:extLst>
      <p:ext uri="{BB962C8B-B14F-4D97-AF65-F5344CB8AC3E}">
        <p14:creationId xmlns:p14="http://schemas.microsoft.com/office/powerpoint/2010/main" val="119046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1715-ED9B-A540-9797-F8BB5D26BEE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AE25C7D-6DAC-6247-A092-608EED3C234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2BF9CFC2-42F7-874C-8E1C-AFF3DDF591D6}"/>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F7B2870-F4D3-3B46-B34B-896D5F322A7A}"/>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212564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950976"/>
            <a:ext cx="10515600" cy="2133600"/>
          </a:xfrm>
        </p:spPr>
        <p:txBody>
          <a:bodyPr>
            <a:noAutofit/>
          </a:bodyPr>
          <a:lstStyle/>
          <a:p>
            <a:pPr marL="0" indent="0" algn="ctr">
              <a:lnSpc>
                <a:spcPct val="120000"/>
              </a:lnSpc>
              <a:buNone/>
            </a:pPr>
            <a:r>
              <a:rPr lang="en-GB" sz="4000" b="1" dirty="0">
                <a:solidFill>
                  <a:srgbClr val="FFBD59"/>
                </a:solidFill>
                <a:latin typeface="CMG Sans SemiBold" pitchFamily="2" charset="77"/>
              </a:rPr>
              <a:t>Samson - Broken but not broken</a:t>
            </a:r>
          </a:p>
          <a:p>
            <a:pPr marL="0" indent="0" algn="ctr">
              <a:lnSpc>
                <a:spcPct val="120000"/>
              </a:lnSpc>
              <a:buNone/>
            </a:pPr>
            <a:r>
              <a:rPr lang="en-GB" sz="4400" b="1" dirty="0">
                <a:solidFill>
                  <a:srgbClr val="E4D4C5"/>
                </a:solidFill>
                <a:latin typeface="CMG Sans SemiBold" pitchFamily="2" charset="77"/>
              </a:rPr>
              <a:t>Judges 14-16</a:t>
            </a:r>
          </a:p>
          <a:p>
            <a:pPr marL="0" indent="0" algn="ctr">
              <a:lnSpc>
                <a:spcPct val="120000"/>
              </a:lnSpc>
              <a:buNone/>
            </a:pPr>
            <a:endParaRPr lang="en-GB" sz="2400" b="1" dirty="0">
              <a:solidFill>
                <a:srgbClr val="E4D4C5"/>
              </a:solidFill>
              <a:latin typeface="CMG Sans SemiBold" pitchFamily="2" charset="77"/>
            </a:endParaRPr>
          </a:p>
          <a:p>
            <a:pPr marL="0" indent="0" algn="ctr">
              <a:lnSpc>
                <a:spcPct val="120000"/>
              </a:lnSpc>
              <a:buNone/>
            </a:pPr>
            <a:r>
              <a:rPr lang="en-GB" b="1" i="1" dirty="0">
                <a:solidFill>
                  <a:srgbClr val="E4D4C5"/>
                </a:solidFill>
                <a:latin typeface="CMG Sans SemiBold" pitchFamily="2" charset="77"/>
              </a:rPr>
              <a:t>a life of  </a:t>
            </a:r>
            <a:r>
              <a:rPr lang="en-GB" b="1" i="1" dirty="0">
                <a:solidFill>
                  <a:srgbClr val="FFBD59"/>
                </a:solidFill>
                <a:latin typeface="CMG Sans SemiBold" pitchFamily="2" charset="77"/>
              </a:rPr>
              <a:t>powerful feats</a:t>
            </a:r>
            <a:r>
              <a:rPr lang="en-GB" b="1" i="1" dirty="0">
                <a:solidFill>
                  <a:srgbClr val="E4D4C5"/>
                </a:solidFill>
                <a:latin typeface="CMG Sans SemiBold" pitchFamily="2" charset="77"/>
              </a:rPr>
              <a:t> but </a:t>
            </a:r>
            <a:r>
              <a:rPr lang="en-GB" b="1" i="1" dirty="0">
                <a:solidFill>
                  <a:srgbClr val="FFBD59"/>
                </a:solidFill>
                <a:latin typeface="CMG Sans SemiBold" pitchFamily="2" charset="77"/>
              </a:rPr>
              <a:t>personal failings</a:t>
            </a:r>
          </a:p>
        </p:txBody>
      </p:sp>
      <p:pic>
        <p:nvPicPr>
          <p:cNvPr id="3" name="Picture 2">
            <a:extLst>
              <a:ext uri="{FF2B5EF4-FFF2-40B4-BE49-F238E27FC236}">
                <a16:creationId xmlns:a16="http://schemas.microsoft.com/office/drawing/2014/main" id="{73202079-3884-224B-B092-9DCF77204234}"/>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91367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41198" y="390144"/>
            <a:ext cx="11309604" cy="5408867"/>
          </a:xfrm>
        </p:spPr>
        <p:txBody>
          <a:bodyPr>
            <a:noAutofit/>
          </a:bodyPr>
          <a:lstStyle/>
          <a:p>
            <a:pPr marL="0" indent="0" algn="ctr">
              <a:lnSpc>
                <a:spcPct val="100000"/>
              </a:lnSpc>
              <a:buNone/>
            </a:pPr>
            <a:r>
              <a:rPr lang="en-GB" sz="4000" b="1" dirty="0">
                <a:solidFill>
                  <a:srgbClr val="FFBD59"/>
                </a:solidFill>
                <a:latin typeface="CMG Sans SemiBold" pitchFamily="2" charset="77"/>
              </a:rPr>
              <a:t>Life’s Choices</a:t>
            </a:r>
          </a:p>
          <a:p>
            <a:pPr marL="0" indent="0" algn="ctr">
              <a:lnSpc>
                <a:spcPct val="100000"/>
              </a:lnSpc>
              <a:buNone/>
            </a:pPr>
            <a:r>
              <a:rPr lang="en-GB" sz="2400" b="1" dirty="0">
                <a:solidFill>
                  <a:srgbClr val="E4D4C5"/>
                </a:solidFill>
                <a:latin typeface="CMG Sans SemiBold" pitchFamily="2" charset="77"/>
              </a:rPr>
              <a:t>Judges 14v1-4 </a:t>
            </a:r>
          </a:p>
          <a:p>
            <a:pPr marL="0" indent="0" algn="ctr">
              <a:lnSpc>
                <a:spcPct val="100000"/>
              </a:lnSpc>
              <a:buNone/>
            </a:pPr>
            <a:r>
              <a:rPr lang="en-GB" sz="3200" b="1" dirty="0">
                <a:solidFill>
                  <a:srgbClr val="E4D4C5"/>
                </a:solidFill>
                <a:latin typeface="CMG Sans SemiBold" pitchFamily="2" charset="77"/>
              </a:rPr>
              <a:t> </a:t>
            </a:r>
          </a:p>
          <a:p>
            <a:pPr marL="0" indent="0" algn="ctr">
              <a:lnSpc>
                <a:spcPct val="100000"/>
              </a:lnSpc>
              <a:buNone/>
            </a:pPr>
            <a:r>
              <a:rPr lang="en-GB" sz="3200" b="1" dirty="0">
                <a:solidFill>
                  <a:srgbClr val="E4D4C5"/>
                </a:solidFill>
                <a:latin typeface="CMG Sans SemiBold" pitchFamily="2" charset="77"/>
              </a:rPr>
              <a:t>“Wow! Have I seen a woman in </a:t>
            </a:r>
            <a:r>
              <a:rPr lang="en-GB" sz="3200" b="1" dirty="0" err="1">
                <a:solidFill>
                  <a:srgbClr val="E4D4C5"/>
                </a:solidFill>
                <a:latin typeface="CMG Sans SemiBold" pitchFamily="2" charset="77"/>
              </a:rPr>
              <a:t>Timnah</a:t>
            </a:r>
            <a:r>
              <a:rPr lang="en-GB" sz="3200" b="1" dirty="0">
                <a:solidFill>
                  <a:srgbClr val="E4D4C5"/>
                </a:solidFill>
                <a:latin typeface="CMG Sans SemiBold" pitchFamily="2" charset="77"/>
              </a:rPr>
              <a:t>! Now get her for me as my wife.”</a:t>
            </a:r>
          </a:p>
          <a:p>
            <a:pPr marL="0" indent="0" algn="ctr">
              <a:lnSpc>
                <a:spcPct val="100000"/>
              </a:lnSpc>
              <a:buNone/>
            </a:pPr>
            <a:r>
              <a:rPr lang="en-GB" sz="2000" b="1" dirty="0">
                <a:solidFill>
                  <a:srgbClr val="E4D4C5"/>
                </a:solidFill>
                <a:latin typeface="CMG Sans SemiBold" pitchFamily="2" charset="77"/>
              </a:rPr>
              <a:t>Judges 14 v.2 (lit. trans.)</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33727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41198" y="390144"/>
            <a:ext cx="11309604" cy="5408867"/>
          </a:xfrm>
        </p:spPr>
        <p:txBody>
          <a:bodyPr>
            <a:noAutofit/>
          </a:bodyPr>
          <a:lstStyle/>
          <a:p>
            <a:pPr marL="0" indent="0" algn="ctr">
              <a:lnSpc>
                <a:spcPct val="100000"/>
              </a:lnSpc>
              <a:buNone/>
            </a:pPr>
            <a:r>
              <a:rPr lang="en-GB" sz="3600" b="1" dirty="0">
                <a:solidFill>
                  <a:srgbClr val="FFBD59"/>
                </a:solidFill>
                <a:latin typeface="CMG Sans SemiBold" pitchFamily="2" charset="77"/>
              </a:rPr>
              <a:t>Anointed but Casual in Consecration</a:t>
            </a:r>
          </a:p>
          <a:p>
            <a:pPr marL="0" indent="0" algn="ctr">
              <a:lnSpc>
                <a:spcPct val="100000"/>
              </a:lnSpc>
              <a:buNone/>
            </a:pPr>
            <a:r>
              <a:rPr lang="en-GB" sz="3000" b="1" dirty="0">
                <a:solidFill>
                  <a:srgbClr val="E4D4C5"/>
                </a:solidFill>
                <a:latin typeface="CMG Sans SemiBold" pitchFamily="2" charset="77"/>
              </a:rPr>
              <a:t>     Judges 14 v.5 – 9</a:t>
            </a:r>
          </a:p>
          <a:p>
            <a:pPr marL="0" indent="0" algn="ctr">
              <a:lnSpc>
                <a:spcPct val="100000"/>
              </a:lnSpc>
              <a:buNone/>
            </a:pPr>
            <a:r>
              <a:rPr lang="en-GB" sz="3000" b="1" dirty="0">
                <a:solidFill>
                  <a:srgbClr val="E4D4C5"/>
                </a:solidFill>
                <a:latin typeface="CMG Sans SemiBold" pitchFamily="2" charset="77"/>
              </a:rPr>
              <a:t> </a:t>
            </a:r>
          </a:p>
          <a:p>
            <a:pPr marL="0" indent="0" algn="ctr">
              <a:lnSpc>
                <a:spcPct val="100000"/>
              </a:lnSpc>
              <a:buNone/>
            </a:pPr>
            <a:r>
              <a:rPr lang="en-GB" sz="3000" b="1" dirty="0">
                <a:solidFill>
                  <a:srgbClr val="E4D4C5"/>
                </a:solidFill>
                <a:latin typeface="CMG Sans SemiBold" pitchFamily="2" charset="77"/>
              </a:rPr>
              <a:t>“</a:t>
            </a:r>
            <a:r>
              <a:rPr lang="en-GB" sz="3000" b="1" dirty="0">
                <a:solidFill>
                  <a:srgbClr val="FFBD59"/>
                </a:solidFill>
                <a:latin typeface="CMG Sans SemiBold" pitchFamily="2" charset="77"/>
              </a:rPr>
              <a:t>The Spirit of the Lord came upon him in power</a:t>
            </a:r>
            <a:r>
              <a:rPr lang="en-GB" sz="3000" b="1" dirty="0">
                <a:solidFill>
                  <a:srgbClr val="E4D4C5"/>
                </a:solidFill>
                <a:latin typeface="CMG Sans SemiBold" pitchFamily="2" charset="77"/>
              </a:rPr>
              <a:t> so that he tore the lion apart with his bare hands …”</a:t>
            </a:r>
          </a:p>
          <a:p>
            <a:pPr marL="0" indent="0" algn="ctr">
              <a:lnSpc>
                <a:spcPct val="100000"/>
              </a:lnSpc>
              <a:buNone/>
            </a:pPr>
            <a:r>
              <a:rPr lang="en-GB" sz="3000" b="1" dirty="0">
                <a:solidFill>
                  <a:srgbClr val="E4D4C5"/>
                </a:solidFill>
                <a:latin typeface="CMG Sans SemiBold" pitchFamily="2" charset="77"/>
              </a:rPr>
              <a:t> </a:t>
            </a:r>
            <a:r>
              <a:rPr lang="en-GB" sz="2400" b="1" dirty="0">
                <a:solidFill>
                  <a:srgbClr val="E4D4C5"/>
                </a:solidFill>
                <a:latin typeface="CMG Sans SemiBold" pitchFamily="2" charset="77"/>
              </a:rPr>
              <a:t>Judges 14v6 (NIV)</a:t>
            </a:r>
            <a:endParaRPr lang="en-GB" sz="30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425586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41198" y="390144"/>
            <a:ext cx="11309604" cy="5408867"/>
          </a:xfrm>
        </p:spPr>
        <p:txBody>
          <a:bodyPr>
            <a:noAutofit/>
          </a:bodyPr>
          <a:lstStyle/>
          <a:p>
            <a:pPr marL="0" indent="0" algn="ctr">
              <a:lnSpc>
                <a:spcPct val="100000"/>
              </a:lnSpc>
              <a:buNone/>
            </a:pPr>
            <a:r>
              <a:rPr lang="en-GB" sz="4000" b="1" dirty="0">
                <a:solidFill>
                  <a:srgbClr val="FFBD59"/>
                </a:solidFill>
                <a:latin typeface="CMG Sans SemiBold" pitchFamily="2" charset="77"/>
              </a:rPr>
              <a:t> Compromised Lifestyle</a:t>
            </a:r>
          </a:p>
          <a:p>
            <a:pPr marL="0" indent="0" algn="ctr">
              <a:lnSpc>
                <a:spcPct val="100000"/>
              </a:lnSpc>
              <a:buNone/>
            </a:pPr>
            <a:r>
              <a:rPr lang="en-GB" sz="3200" b="1" dirty="0">
                <a:solidFill>
                  <a:srgbClr val="E4D4C5"/>
                </a:solidFill>
                <a:latin typeface="CMG Sans SemiBold" pitchFamily="2" charset="77"/>
              </a:rPr>
              <a:t>Judges 14 v10 – 15v8</a:t>
            </a:r>
          </a:p>
          <a:p>
            <a:pPr marL="0" indent="0" algn="ctr">
              <a:lnSpc>
                <a:spcPct val="100000"/>
              </a:lnSpc>
              <a:buNone/>
            </a:pPr>
            <a:r>
              <a:rPr lang="en-GB" sz="3200" b="1" dirty="0">
                <a:solidFill>
                  <a:srgbClr val="E4D4C5"/>
                </a:solidFill>
                <a:latin typeface="CMG Sans SemiBold" pitchFamily="2" charset="77"/>
              </a:rPr>
              <a:t> </a:t>
            </a:r>
          </a:p>
          <a:p>
            <a:pPr marL="0" indent="0" algn="ctr">
              <a:lnSpc>
                <a:spcPct val="100000"/>
              </a:lnSpc>
              <a:buNone/>
            </a:pPr>
            <a:r>
              <a:rPr lang="en-GB" sz="3200" b="1" dirty="0">
                <a:solidFill>
                  <a:srgbClr val="E4D4C5"/>
                </a:solidFill>
                <a:latin typeface="CMG Sans SemiBold" pitchFamily="2" charset="77"/>
              </a:rPr>
              <a:t>“… Samson made a feast … </a:t>
            </a:r>
            <a:r>
              <a:rPr lang="en-GB" sz="3200" b="1" dirty="0">
                <a:solidFill>
                  <a:srgbClr val="FFBD59"/>
                </a:solidFill>
                <a:latin typeface="CMG Sans SemiBold" pitchFamily="2" charset="77"/>
              </a:rPr>
              <a:t>as was customary for (Philistine) bridegrooms</a:t>
            </a:r>
            <a:r>
              <a:rPr lang="en-GB" sz="3200" b="1" dirty="0">
                <a:solidFill>
                  <a:srgbClr val="E4D4C5"/>
                </a:solidFill>
                <a:latin typeface="CMG Sans SemiBold" pitchFamily="2" charset="77"/>
              </a:rPr>
              <a:t>.” </a:t>
            </a:r>
          </a:p>
          <a:p>
            <a:pPr marL="0" indent="0" algn="ctr">
              <a:lnSpc>
                <a:spcPct val="100000"/>
              </a:lnSpc>
              <a:buNone/>
            </a:pPr>
            <a:r>
              <a:rPr lang="en-GB" sz="2400" b="1" dirty="0">
                <a:solidFill>
                  <a:srgbClr val="E4D4C5"/>
                </a:solidFill>
                <a:latin typeface="CMG Sans SemiBold" pitchFamily="2" charset="77"/>
              </a:rPr>
              <a:t>Judges 14 v.10 (NIV)</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256842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41198" y="390144"/>
            <a:ext cx="11433810" cy="5408867"/>
          </a:xfrm>
        </p:spPr>
        <p:txBody>
          <a:bodyPr>
            <a:noAutofit/>
          </a:bodyPr>
          <a:lstStyle/>
          <a:p>
            <a:pPr marL="0" indent="0" algn="ctr">
              <a:lnSpc>
                <a:spcPct val="100000"/>
              </a:lnSpc>
              <a:buNone/>
            </a:pPr>
            <a:r>
              <a:rPr lang="en-GB" sz="4000" b="1" dirty="0">
                <a:solidFill>
                  <a:srgbClr val="FFBD59"/>
                </a:solidFill>
                <a:latin typeface="CMG Sans SemiBold" pitchFamily="2" charset="77"/>
              </a:rPr>
              <a:t>God’s Provision for the Thirsty</a:t>
            </a:r>
          </a:p>
          <a:p>
            <a:pPr marL="0" indent="0" algn="ctr">
              <a:lnSpc>
                <a:spcPct val="100000"/>
              </a:lnSpc>
              <a:buNone/>
            </a:pPr>
            <a:r>
              <a:rPr lang="en-GB" sz="2900" b="1" dirty="0">
                <a:solidFill>
                  <a:srgbClr val="E4D4C5"/>
                </a:solidFill>
                <a:latin typeface="CMG Sans SemiBold" pitchFamily="2" charset="77"/>
              </a:rPr>
              <a:t>Judges 15v9-19 </a:t>
            </a:r>
          </a:p>
          <a:p>
            <a:pPr marL="0" indent="0" algn="ctr">
              <a:lnSpc>
                <a:spcPct val="100000"/>
              </a:lnSpc>
              <a:buNone/>
            </a:pPr>
            <a:r>
              <a:rPr lang="en-GB" sz="2900" b="1" dirty="0">
                <a:solidFill>
                  <a:srgbClr val="E4D4C5"/>
                </a:solidFill>
                <a:latin typeface="CMG Sans SemiBold" pitchFamily="2" charset="77"/>
              </a:rPr>
              <a:t> </a:t>
            </a:r>
          </a:p>
          <a:p>
            <a:pPr marL="0" indent="0" algn="ctr">
              <a:lnSpc>
                <a:spcPct val="100000"/>
              </a:lnSpc>
              <a:buNone/>
            </a:pPr>
            <a:r>
              <a:rPr lang="en-GB" sz="2900" b="1" dirty="0">
                <a:solidFill>
                  <a:srgbClr val="E4D4C5"/>
                </a:solidFill>
                <a:latin typeface="CMG Sans SemiBold" pitchFamily="2" charset="77"/>
              </a:rPr>
              <a:t>“And God split open the hollow place … at Lehi, and water came out of it. And </a:t>
            </a:r>
            <a:r>
              <a:rPr lang="en-GB" sz="2900" b="1" dirty="0">
                <a:solidFill>
                  <a:srgbClr val="FFBD59"/>
                </a:solidFill>
                <a:latin typeface="CMG Sans SemiBold" pitchFamily="2" charset="77"/>
              </a:rPr>
              <a:t>when Samson drank, … he revived</a:t>
            </a:r>
            <a:r>
              <a:rPr lang="en-GB" sz="2900" b="1" dirty="0">
                <a:solidFill>
                  <a:srgbClr val="E4D4C5"/>
                </a:solidFill>
                <a:latin typeface="CMG Sans SemiBold" pitchFamily="2" charset="77"/>
              </a:rPr>
              <a:t>.” </a:t>
            </a:r>
            <a:r>
              <a:rPr lang="en-GB" sz="2400" b="1" dirty="0">
                <a:solidFill>
                  <a:srgbClr val="E4D4C5"/>
                </a:solidFill>
                <a:latin typeface="CMG Sans SemiBold" pitchFamily="2" charset="77"/>
              </a:rPr>
              <a:t>Judges 15 v.19 (AMP)</a:t>
            </a:r>
            <a:endParaRPr lang="en-GB" sz="29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0324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41198" y="390144"/>
            <a:ext cx="11433810" cy="5408867"/>
          </a:xfrm>
        </p:spPr>
        <p:txBody>
          <a:bodyPr>
            <a:noAutofit/>
          </a:bodyPr>
          <a:lstStyle/>
          <a:p>
            <a:pPr marL="0" indent="0" algn="ctr">
              <a:lnSpc>
                <a:spcPct val="100000"/>
              </a:lnSpc>
              <a:buNone/>
            </a:pPr>
            <a:r>
              <a:rPr lang="en-GB" sz="3600" b="1" dirty="0">
                <a:solidFill>
                  <a:srgbClr val="FFBD59"/>
                </a:solidFill>
                <a:latin typeface="CMG Sans SemiBold" pitchFamily="2" charset="77"/>
              </a:rPr>
              <a:t>The Downward Spiral &amp; Consequences of Sin</a:t>
            </a:r>
          </a:p>
          <a:p>
            <a:pPr marL="0" indent="0" algn="ctr">
              <a:lnSpc>
                <a:spcPct val="100000"/>
              </a:lnSpc>
              <a:buNone/>
            </a:pPr>
            <a:r>
              <a:rPr lang="en-GB" sz="3200" b="1" dirty="0">
                <a:solidFill>
                  <a:srgbClr val="E4D4C5"/>
                </a:solidFill>
                <a:latin typeface="CMG Sans SemiBold" pitchFamily="2" charset="77"/>
              </a:rPr>
              <a:t> Judges 16 v1–22</a:t>
            </a:r>
          </a:p>
          <a:p>
            <a:pPr marL="0" indent="0" algn="ctr">
              <a:lnSpc>
                <a:spcPct val="100000"/>
              </a:lnSpc>
              <a:buNone/>
            </a:pPr>
            <a:r>
              <a:rPr lang="en-GB" sz="3200" b="1" dirty="0">
                <a:solidFill>
                  <a:srgbClr val="E4D4C5"/>
                </a:solidFill>
                <a:latin typeface="CMG Sans SemiBold" pitchFamily="2" charset="77"/>
              </a:rPr>
              <a:t> </a:t>
            </a:r>
          </a:p>
          <a:p>
            <a:pPr marL="0" indent="0" algn="ctr">
              <a:lnSpc>
                <a:spcPct val="100000"/>
              </a:lnSpc>
              <a:buNone/>
            </a:pPr>
            <a:r>
              <a:rPr lang="en-GB" sz="3200" b="1" dirty="0">
                <a:solidFill>
                  <a:srgbClr val="E4D4C5"/>
                </a:solidFill>
                <a:latin typeface="CMG Sans SemiBold" pitchFamily="2" charset="77"/>
              </a:rPr>
              <a:t>He (Samson) awoke from his sleep and thought: “I’ll go out as before and shake myself free”. But </a:t>
            </a:r>
            <a:r>
              <a:rPr lang="en-GB" sz="3200" b="1" dirty="0">
                <a:solidFill>
                  <a:srgbClr val="FFBD59"/>
                </a:solidFill>
                <a:latin typeface="CMG Sans SemiBold" pitchFamily="2" charset="77"/>
              </a:rPr>
              <a:t>he did not know that the Lord had left him</a:t>
            </a:r>
            <a:r>
              <a:rPr lang="en-GB" sz="3200" b="1" dirty="0">
                <a:solidFill>
                  <a:srgbClr val="E4D4C5"/>
                </a:solidFill>
                <a:latin typeface="CMG Sans SemiBold" pitchFamily="2" charset="77"/>
              </a:rPr>
              <a:t>. </a:t>
            </a:r>
          </a:p>
          <a:p>
            <a:pPr marL="0" indent="0" algn="ctr">
              <a:lnSpc>
                <a:spcPct val="100000"/>
              </a:lnSpc>
              <a:buNone/>
            </a:pPr>
            <a:r>
              <a:rPr lang="en-GB" sz="2400" b="1" dirty="0">
                <a:solidFill>
                  <a:srgbClr val="E4D4C5"/>
                </a:solidFill>
                <a:latin typeface="CMG Sans SemiBold" pitchFamily="2" charset="77"/>
              </a:rPr>
              <a:t>Judges 16 v.20 (NIV)</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50456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41198" y="390144"/>
            <a:ext cx="11433810" cy="5408867"/>
          </a:xfrm>
        </p:spPr>
        <p:txBody>
          <a:bodyPr>
            <a:noAutofit/>
          </a:bodyPr>
          <a:lstStyle/>
          <a:p>
            <a:pPr marL="0" indent="0" algn="ctr">
              <a:lnSpc>
                <a:spcPct val="100000"/>
              </a:lnSpc>
              <a:buNone/>
            </a:pPr>
            <a:r>
              <a:rPr lang="en-GB" sz="3200" b="1">
                <a:solidFill>
                  <a:srgbClr val="FFBD59"/>
                </a:solidFill>
                <a:latin typeface="CMG Sans SemiBold" pitchFamily="2" charset="77"/>
              </a:rPr>
              <a:t>The </a:t>
            </a:r>
            <a:r>
              <a:rPr lang="en-GB" sz="3200" b="1" dirty="0">
                <a:solidFill>
                  <a:srgbClr val="FFBD59"/>
                </a:solidFill>
                <a:latin typeface="CMG Sans SemiBold" pitchFamily="2" charset="77"/>
              </a:rPr>
              <a:t>Death of a Deliverer</a:t>
            </a:r>
          </a:p>
          <a:p>
            <a:pPr marL="0" indent="0" algn="ctr">
              <a:lnSpc>
                <a:spcPct val="100000"/>
              </a:lnSpc>
              <a:buNone/>
            </a:pPr>
            <a:r>
              <a:rPr lang="en-GB" b="1" dirty="0">
                <a:solidFill>
                  <a:srgbClr val="E4D4C5"/>
                </a:solidFill>
                <a:latin typeface="CMG Sans SemiBold" pitchFamily="2" charset="77"/>
              </a:rPr>
              <a:t>  Judges 16 v23-30</a:t>
            </a:r>
          </a:p>
          <a:p>
            <a:pPr marL="0" indent="0" algn="ctr">
              <a:lnSpc>
                <a:spcPct val="100000"/>
              </a:lnSpc>
              <a:buNone/>
            </a:pPr>
            <a:r>
              <a:rPr lang="en-GB" b="1" dirty="0">
                <a:solidFill>
                  <a:srgbClr val="E4D4C5"/>
                </a:solidFill>
                <a:latin typeface="CMG Sans SemiBold" pitchFamily="2" charset="77"/>
              </a:rPr>
              <a:t> </a:t>
            </a:r>
          </a:p>
          <a:p>
            <a:pPr marL="0" indent="0" algn="ctr">
              <a:lnSpc>
                <a:spcPct val="100000"/>
              </a:lnSpc>
              <a:buNone/>
            </a:pPr>
            <a:r>
              <a:rPr lang="en-GB" sz="2400" b="1" dirty="0">
                <a:solidFill>
                  <a:srgbClr val="E4D4C5"/>
                </a:solidFill>
                <a:latin typeface="CMG Sans SemiBold" pitchFamily="2" charset="77"/>
              </a:rPr>
              <a:t>Samson said, “Let me die with the Philistines!” Then he pushed with all his might, and down came the  temple on the rulers and all the people in it. Thus he killed many more when he died than while he lived  Judges 16 v.30 (NIV)</a:t>
            </a:r>
          </a:p>
          <a:p>
            <a:pPr marL="0" indent="0" algn="ctr">
              <a:lnSpc>
                <a:spcPct val="100000"/>
              </a:lnSpc>
              <a:buNone/>
            </a:pPr>
            <a:r>
              <a:rPr lang="en-GB" b="1" dirty="0">
                <a:solidFill>
                  <a:srgbClr val="E4D4C5"/>
                </a:solidFill>
                <a:latin typeface="CMG Sans SemiBold" pitchFamily="2" charset="77"/>
              </a:rPr>
              <a:t> </a:t>
            </a:r>
          </a:p>
          <a:p>
            <a:pPr marL="0" indent="0" algn="ctr">
              <a:lnSpc>
                <a:spcPct val="100000"/>
              </a:lnSpc>
              <a:buNone/>
            </a:pPr>
            <a:r>
              <a:rPr lang="en-GB" sz="2400" b="1" dirty="0">
                <a:solidFill>
                  <a:srgbClr val="E4D4C5"/>
                </a:solidFill>
                <a:latin typeface="CMG Sans SemiBold" pitchFamily="2" charset="77"/>
              </a:rPr>
              <a:t>He (Jesus) was delivered over to death for our sins and was raised to life for our justification. Roms.4 v.25 (NIV)</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173481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41198" y="390144"/>
            <a:ext cx="11433810" cy="5408867"/>
          </a:xfrm>
        </p:spPr>
        <p:txBody>
          <a:bodyPr>
            <a:noAutofit/>
          </a:bodyPr>
          <a:lstStyle/>
          <a:p>
            <a:pPr marL="0" indent="0" algn="ctr">
              <a:lnSpc>
                <a:spcPct val="100000"/>
              </a:lnSpc>
              <a:buNone/>
            </a:pPr>
            <a:r>
              <a:rPr lang="en-GB" sz="3200" b="1" dirty="0">
                <a:solidFill>
                  <a:srgbClr val="FFBD59"/>
                </a:solidFill>
                <a:latin typeface="CMG Sans SemiBold" pitchFamily="2" charset="77"/>
              </a:rPr>
              <a:t>A Prayer Response </a:t>
            </a:r>
          </a:p>
          <a:p>
            <a:pPr marL="0" indent="0">
              <a:lnSpc>
                <a:spcPct val="100000"/>
              </a:lnSpc>
              <a:buNone/>
            </a:pPr>
            <a:r>
              <a:rPr lang="en-GB" sz="3200" b="1" dirty="0">
                <a:solidFill>
                  <a:srgbClr val="E4D4C5"/>
                </a:solidFill>
                <a:latin typeface="CMG Sans SemiBold" pitchFamily="2" charset="77"/>
              </a:rPr>
              <a:t> </a:t>
            </a:r>
          </a:p>
          <a:p>
            <a:pPr marL="0" indent="0">
              <a:lnSpc>
                <a:spcPct val="100000"/>
              </a:lnSpc>
              <a:buNone/>
            </a:pPr>
            <a:r>
              <a:rPr lang="en-GB" sz="3200" b="1" dirty="0">
                <a:solidFill>
                  <a:srgbClr val="E4D4C5"/>
                </a:solidFill>
                <a:latin typeface="CMG Sans SemiBold" pitchFamily="2" charset="77"/>
              </a:rPr>
              <a:t>Reign </a:t>
            </a:r>
            <a:r>
              <a:rPr lang="en-GB" sz="3200" b="1" u="sng" dirty="0">
                <a:solidFill>
                  <a:srgbClr val="E4D4C5"/>
                </a:solidFill>
                <a:latin typeface="CMG Sans SemiBold" pitchFamily="2" charset="77"/>
              </a:rPr>
              <a:t>in</a:t>
            </a:r>
            <a:r>
              <a:rPr lang="en-GB" sz="3200" b="1" dirty="0">
                <a:solidFill>
                  <a:srgbClr val="E4D4C5"/>
                </a:solidFill>
                <a:latin typeface="CMG Sans SemiBold" pitchFamily="2" charset="77"/>
              </a:rPr>
              <a:t> Me, Sovereign Lord, reign in me,</a:t>
            </a:r>
          </a:p>
          <a:p>
            <a:pPr marL="0" indent="0">
              <a:lnSpc>
                <a:spcPct val="100000"/>
              </a:lnSpc>
              <a:buNone/>
            </a:pPr>
            <a:r>
              <a:rPr lang="en-GB" sz="3200" b="1" dirty="0">
                <a:solidFill>
                  <a:srgbClr val="E4D4C5"/>
                </a:solidFill>
                <a:latin typeface="CMG Sans SemiBold" pitchFamily="2" charset="77"/>
              </a:rPr>
              <a:t>Captivate my heart, let Your kingdom come,</a:t>
            </a:r>
          </a:p>
          <a:p>
            <a:pPr marL="0" indent="0">
              <a:lnSpc>
                <a:spcPct val="100000"/>
              </a:lnSpc>
              <a:buNone/>
            </a:pPr>
            <a:r>
              <a:rPr lang="en-GB" sz="3200" b="1" dirty="0">
                <a:solidFill>
                  <a:srgbClr val="E4D4C5"/>
                </a:solidFill>
                <a:latin typeface="CMG Sans SemiBold" pitchFamily="2" charset="77"/>
              </a:rPr>
              <a:t>Establish there Your throne, let Your will be done,</a:t>
            </a:r>
          </a:p>
          <a:p>
            <a:pPr marL="0" indent="0">
              <a:lnSpc>
                <a:spcPct val="100000"/>
              </a:lnSpc>
              <a:buNone/>
            </a:pPr>
            <a:r>
              <a:rPr lang="en-GB" sz="3200" b="1" dirty="0">
                <a:solidFill>
                  <a:srgbClr val="E4D4C5"/>
                </a:solidFill>
                <a:latin typeface="CMG Sans SemiBold" pitchFamily="2" charset="77"/>
              </a:rPr>
              <a:t>Reign </a:t>
            </a:r>
            <a:r>
              <a:rPr lang="en-GB" sz="3200" b="1" u="sng" dirty="0">
                <a:solidFill>
                  <a:srgbClr val="E4D4C5"/>
                </a:solidFill>
                <a:latin typeface="CMG Sans SemiBold" pitchFamily="2" charset="77"/>
              </a:rPr>
              <a:t>in </a:t>
            </a:r>
            <a:r>
              <a:rPr lang="en-GB" sz="3200" b="1" dirty="0">
                <a:solidFill>
                  <a:srgbClr val="E4D4C5"/>
                </a:solidFill>
                <a:latin typeface="CMG Sans SemiBold" pitchFamily="2" charset="77"/>
              </a:rPr>
              <a:t>me, Sovereign Lord, reign </a:t>
            </a:r>
            <a:r>
              <a:rPr lang="en-GB" sz="3200" b="1" u="sng" dirty="0">
                <a:solidFill>
                  <a:srgbClr val="E4D4C5"/>
                </a:solidFill>
                <a:latin typeface="CMG Sans SemiBold" pitchFamily="2" charset="77"/>
              </a:rPr>
              <a:t>in</a:t>
            </a:r>
            <a:r>
              <a:rPr lang="en-GB" sz="3200" b="1" dirty="0">
                <a:solidFill>
                  <a:srgbClr val="E4D4C5"/>
                </a:solidFill>
                <a:latin typeface="CMG Sans SemiBold" pitchFamily="2" charset="77"/>
              </a:rPr>
              <a:t> me.</a:t>
            </a:r>
          </a:p>
        </p:txBody>
      </p:sp>
      <p:pic>
        <p:nvPicPr>
          <p:cNvPr id="3" name="Picture 2">
            <a:extLst>
              <a:ext uri="{FF2B5EF4-FFF2-40B4-BE49-F238E27FC236}">
                <a16:creationId xmlns:a16="http://schemas.microsoft.com/office/drawing/2014/main" id="{3DECD7C6-5172-6842-9115-C03B3F1881B8}"/>
              </a:ext>
            </a:extLst>
          </p:cNvPr>
          <p:cNvPicPr>
            <a:picLocks noChangeAspect="1"/>
          </p:cNvPicPr>
          <p:nvPr/>
        </p:nvPicPr>
        <p:blipFill rotWithShape="1">
          <a:blip r:embed="rId2"/>
          <a:srcRect t="84800"/>
          <a:stretch/>
        </p:blipFill>
        <p:spPr>
          <a:xfrm>
            <a:off x="0" y="5579165"/>
            <a:ext cx="12192000" cy="1278835"/>
          </a:xfrm>
          <a:prstGeom prst="rect">
            <a:avLst/>
          </a:prstGeom>
        </p:spPr>
      </p:pic>
    </p:spTree>
    <p:extLst>
      <p:ext uri="{BB962C8B-B14F-4D97-AF65-F5344CB8AC3E}">
        <p14:creationId xmlns:p14="http://schemas.microsoft.com/office/powerpoint/2010/main" val="3988147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8380</TotalTime>
  <Words>394</Words>
  <Application>Microsoft Macintosh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CMG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67</cp:revision>
  <cp:lastPrinted>2021-04-08T09:03:21Z</cp:lastPrinted>
  <dcterms:created xsi:type="dcterms:W3CDTF">2021-03-02T15:43:27Z</dcterms:created>
  <dcterms:modified xsi:type="dcterms:W3CDTF">2021-05-10T10:58:27Z</dcterms:modified>
</cp:coreProperties>
</file>