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8" r:id="rId3"/>
    <p:sldId id="314" r:id="rId4"/>
    <p:sldId id="299" r:id="rId5"/>
    <p:sldId id="300" r:id="rId6"/>
    <p:sldId id="301" r:id="rId7"/>
    <p:sldId id="315" r:id="rId8"/>
    <p:sldId id="316" r:id="rId9"/>
    <p:sldId id="317" r:id="rId10"/>
    <p:sldId id="321" r:id="rId11"/>
    <p:sldId id="322" r:id="rId12"/>
    <p:sldId id="323" r:id="rId13"/>
    <p:sldId id="320" r:id="rId14"/>
    <p:sldId id="313" r:id="rId15"/>
    <p:sldId id="3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D59"/>
    <a:srgbClr val="E4D4C5"/>
    <a:srgbClr val="242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6"/>
    <p:restoredTop sz="94643"/>
  </p:normalViewPr>
  <p:slideViewPr>
    <p:cSldViewPr snapToGrid="0" snapToObjects="1">
      <p:cViewPr varScale="1">
        <p:scale>
          <a:sx n="105" d="100"/>
          <a:sy n="105" d="100"/>
        </p:scale>
        <p:origin x="480" y="184"/>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65CF-73DF-9043-8CCC-B91028F4E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C45C92-6800-9B46-B830-F79FBAAF3A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3BE58F-B121-BF4A-85F9-80A46A685111}"/>
              </a:ext>
            </a:extLst>
          </p:cNvPr>
          <p:cNvSpPr>
            <a:spLocks noGrp="1"/>
          </p:cNvSpPr>
          <p:nvPr>
            <p:ph type="dt" sz="half" idx="10"/>
          </p:nvPr>
        </p:nvSpPr>
        <p:spPr/>
        <p:txBody>
          <a:bodyPr/>
          <a:lstStyle/>
          <a:p>
            <a:fld id="{4C48ED8B-46F6-6445-997D-3B208B23B6F1}" type="datetimeFigureOut">
              <a:rPr lang="en-GB" smtClean="0"/>
              <a:t>24/03/2021</a:t>
            </a:fld>
            <a:endParaRPr lang="en-GB"/>
          </a:p>
        </p:txBody>
      </p:sp>
      <p:sp>
        <p:nvSpPr>
          <p:cNvPr id="5" name="Footer Placeholder 4">
            <a:extLst>
              <a:ext uri="{FF2B5EF4-FFF2-40B4-BE49-F238E27FC236}">
                <a16:creationId xmlns:a16="http://schemas.microsoft.com/office/drawing/2014/main" id="{D6B35DB2-9FCD-F345-9144-EE2C32E273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D15920-E5D9-A34B-B7EA-6CC2CB2EF6D4}"/>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76230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7705-5C84-454C-B565-1E54B5AF78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692973-C7D2-DD40-8110-A11A4DBC62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E4727A-EFD0-0043-BA3F-858A25415731}"/>
              </a:ext>
            </a:extLst>
          </p:cNvPr>
          <p:cNvSpPr>
            <a:spLocks noGrp="1"/>
          </p:cNvSpPr>
          <p:nvPr>
            <p:ph type="dt" sz="half" idx="10"/>
          </p:nvPr>
        </p:nvSpPr>
        <p:spPr/>
        <p:txBody>
          <a:bodyPr/>
          <a:lstStyle/>
          <a:p>
            <a:fld id="{4C48ED8B-46F6-6445-997D-3B208B23B6F1}" type="datetimeFigureOut">
              <a:rPr lang="en-GB" smtClean="0"/>
              <a:t>24/03/2021</a:t>
            </a:fld>
            <a:endParaRPr lang="en-GB"/>
          </a:p>
        </p:txBody>
      </p:sp>
      <p:sp>
        <p:nvSpPr>
          <p:cNvPr id="5" name="Footer Placeholder 4">
            <a:extLst>
              <a:ext uri="{FF2B5EF4-FFF2-40B4-BE49-F238E27FC236}">
                <a16:creationId xmlns:a16="http://schemas.microsoft.com/office/drawing/2014/main" id="{77A186A9-2AC5-C840-B0B5-4BD561E2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D83AF9-434A-DA43-91A5-67417F41B8D9}"/>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149894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7DFFB7-ECA8-1C4E-8E0C-62A326729A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1C2B7C-CC23-7B4E-AF29-EE0EBE365E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71E9E7-1037-A445-891C-C88244F2157D}"/>
              </a:ext>
            </a:extLst>
          </p:cNvPr>
          <p:cNvSpPr>
            <a:spLocks noGrp="1"/>
          </p:cNvSpPr>
          <p:nvPr>
            <p:ph type="dt" sz="half" idx="10"/>
          </p:nvPr>
        </p:nvSpPr>
        <p:spPr/>
        <p:txBody>
          <a:bodyPr/>
          <a:lstStyle/>
          <a:p>
            <a:fld id="{4C48ED8B-46F6-6445-997D-3B208B23B6F1}" type="datetimeFigureOut">
              <a:rPr lang="en-GB" smtClean="0"/>
              <a:t>24/03/2021</a:t>
            </a:fld>
            <a:endParaRPr lang="en-GB"/>
          </a:p>
        </p:txBody>
      </p:sp>
      <p:sp>
        <p:nvSpPr>
          <p:cNvPr id="5" name="Footer Placeholder 4">
            <a:extLst>
              <a:ext uri="{FF2B5EF4-FFF2-40B4-BE49-F238E27FC236}">
                <a16:creationId xmlns:a16="http://schemas.microsoft.com/office/drawing/2014/main" id="{7D5C1F19-2974-EB4C-A5E7-E56ABE8D1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E6D8-5D66-134C-8E51-7457DBC8444F}"/>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42045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DD2F-6717-9940-B8CD-4385AFE8D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D9BD14-7A67-BF4C-B88D-06DA6A8794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58523B-10A5-1940-8E7D-292842BA188B}"/>
              </a:ext>
            </a:extLst>
          </p:cNvPr>
          <p:cNvSpPr>
            <a:spLocks noGrp="1"/>
          </p:cNvSpPr>
          <p:nvPr>
            <p:ph type="dt" sz="half" idx="10"/>
          </p:nvPr>
        </p:nvSpPr>
        <p:spPr/>
        <p:txBody>
          <a:bodyPr/>
          <a:lstStyle/>
          <a:p>
            <a:fld id="{4C48ED8B-46F6-6445-997D-3B208B23B6F1}" type="datetimeFigureOut">
              <a:rPr lang="en-GB" smtClean="0"/>
              <a:t>24/03/2021</a:t>
            </a:fld>
            <a:endParaRPr lang="en-GB"/>
          </a:p>
        </p:txBody>
      </p:sp>
      <p:sp>
        <p:nvSpPr>
          <p:cNvPr id="5" name="Footer Placeholder 4">
            <a:extLst>
              <a:ext uri="{FF2B5EF4-FFF2-40B4-BE49-F238E27FC236}">
                <a16:creationId xmlns:a16="http://schemas.microsoft.com/office/drawing/2014/main" id="{2A7C63BE-AE7F-E545-AB03-D813A09AE4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667FB8-AAD5-FA4D-824D-AB76E87DFA50}"/>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127209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AB08-D11B-884B-9F52-A0F1336AF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5B031C-7C53-4740-A737-8D096D6ACA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A00ED3-ED16-A949-A81C-3ABCFBC128AE}"/>
              </a:ext>
            </a:extLst>
          </p:cNvPr>
          <p:cNvSpPr>
            <a:spLocks noGrp="1"/>
          </p:cNvSpPr>
          <p:nvPr>
            <p:ph type="dt" sz="half" idx="10"/>
          </p:nvPr>
        </p:nvSpPr>
        <p:spPr/>
        <p:txBody>
          <a:bodyPr/>
          <a:lstStyle/>
          <a:p>
            <a:fld id="{4C48ED8B-46F6-6445-997D-3B208B23B6F1}" type="datetimeFigureOut">
              <a:rPr lang="en-GB" smtClean="0"/>
              <a:t>24/03/2021</a:t>
            </a:fld>
            <a:endParaRPr lang="en-GB"/>
          </a:p>
        </p:txBody>
      </p:sp>
      <p:sp>
        <p:nvSpPr>
          <p:cNvPr id="5" name="Footer Placeholder 4">
            <a:extLst>
              <a:ext uri="{FF2B5EF4-FFF2-40B4-BE49-F238E27FC236}">
                <a16:creationId xmlns:a16="http://schemas.microsoft.com/office/drawing/2014/main" id="{EC8AA0C9-D66C-6046-8467-E9CB6DFCA2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3CF763-DBF1-2947-80F3-667BA61A7642}"/>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260851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135C-A971-954D-94E3-290B69AF7B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CA822C-25AF-414B-9643-63A368840F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F8E1E6-E4D2-1B49-B71D-14B919D772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AA0C77-4748-5746-B5F8-1970B0E38B4C}"/>
              </a:ext>
            </a:extLst>
          </p:cNvPr>
          <p:cNvSpPr>
            <a:spLocks noGrp="1"/>
          </p:cNvSpPr>
          <p:nvPr>
            <p:ph type="dt" sz="half" idx="10"/>
          </p:nvPr>
        </p:nvSpPr>
        <p:spPr/>
        <p:txBody>
          <a:bodyPr/>
          <a:lstStyle/>
          <a:p>
            <a:fld id="{4C48ED8B-46F6-6445-997D-3B208B23B6F1}" type="datetimeFigureOut">
              <a:rPr lang="en-GB" smtClean="0"/>
              <a:t>24/03/2021</a:t>
            </a:fld>
            <a:endParaRPr lang="en-GB"/>
          </a:p>
        </p:txBody>
      </p:sp>
      <p:sp>
        <p:nvSpPr>
          <p:cNvPr id="6" name="Footer Placeholder 5">
            <a:extLst>
              <a:ext uri="{FF2B5EF4-FFF2-40B4-BE49-F238E27FC236}">
                <a16:creationId xmlns:a16="http://schemas.microsoft.com/office/drawing/2014/main" id="{17C08DD1-C039-794D-9815-7874E0AB31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6FAEB4-3A7F-0A4F-8B57-A4B4ED3CD5DE}"/>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02516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D1A3-4AE9-A34D-823D-EE4CF96A22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AFCC71-C551-7847-8A35-3F59CD684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4C9454-E84C-BB40-93B4-DFC7D3C330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F989D0-CC99-B046-9DC1-9BE835C6B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E8AC57-A6E7-414F-AE46-D884208E0C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E05542-DD97-CE45-9D20-E86177DD7DDC}"/>
              </a:ext>
            </a:extLst>
          </p:cNvPr>
          <p:cNvSpPr>
            <a:spLocks noGrp="1"/>
          </p:cNvSpPr>
          <p:nvPr>
            <p:ph type="dt" sz="half" idx="10"/>
          </p:nvPr>
        </p:nvSpPr>
        <p:spPr/>
        <p:txBody>
          <a:bodyPr/>
          <a:lstStyle/>
          <a:p>
            <a:fld id="{4C48ED8B-46F6-6445-997D-3B208B23B6F1}" type="datetimeFigureOut">
              <a:rPr lang="en-GB" smtClean="0"/>
              <a:t>24/03/2021</a:t>
            </a:fld>
            <a:endParaRPr lang="en-GB"/>
          </a:p>
        </p:txBody>
      </p:sp>
      <p:sp>
        <p:nvSpPr>
          <p:cNvPr id="8" name="Footer Placeholder 7">
            <a:extLst>
              <a:ext uri="{FF2B5EF4-FFF2-40B4-BE49-F238E27FC236}">
                <a16:creationId xmlns:a16="http://schemas.microsoft.com/office/drawing/2014/main" id="{BDA25D53-CC00-5245-9BE9-54D8ACE457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8C4539-8A38-824A-BCCF-69A9FA2599ED}"/>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52728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6234-FC86-6F48-831E-A6B780006D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44977D-52AE-784A-AF5A-AA0C747E7AE0}"/>
              </a:ext>
            </a:extLst>
          </p:cNvPr>
          <p:cNvSpPr>
            <a:spLocks noGrp="1"/>
          </p:cNvSpPr>
          <p:nvPr>
            <p:ph type="dt" sz="half" idx="10"/>
          </p:nvPr>
        </p:nvSpPr>
        <p:spPr/>
        <p:txBody>
          <a:bodyPr/>
          <a:lstStyle/>
          <a:p>
            <a:fld id="{4C48ED8B-46F6-6445-997D-3B208B23B6F1}" type="datetimeFigureOut">
              <a:rPr lang="en-GB" smtClean="0"/>
              <a:t>24/03/2021</a:t>
            </a:fld>
            <a:endParaRPr lang="en-GB"/>
          </a:p>
        </p:txBody>
      </p:sp>
      <p:sp>
        <p:nvSpPr>
          <p:cNvPr id="4" name="Footer Placeholder 3">
            <a:extLst>
              <a:ext uri="{FF2B5EF4-FFF2-40B4-BE49-F238E27FC236}">
                <a16:creationId xmlns:a16="http://schemas.microsoft.com/office/drawing/2014/main" id="{23458141-7D99-3549-B740-71F51072DE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6E2C73-EF14-2348-8A6A-23169C65B955}"/>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116484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7665C-AA63-B449-B9E9-27576BABD8D9}"/>
              </a:ext>
            </a:extLst>
          </p:cNvPr>
          <p:cNvSpPr>
            <a:spLocks noGrp="1"/>
          </p:cNvSpPr>
          <p:nvPr>
            <p:ph type="dt" sz="half" idx="10"/>
          </p:nvPr>
        </p:nvSpPr>
        <p:spPr/>
        <p:txBody>
          <a:bodyPr/>
          <a:lstStyle/>
          <a:p>
            <a:fld id="{4C48ED8B-46F6-6445-997D-3B208B23B6F1}" type="datetimeFigureOut">
              <a:rPr lang="en-GB" smtClean="0"/>
              <a:t>24/03/2021</a:t>
            </a:fld>
            <a:endParaRPr lang="en-GB"/>
          </a:p>
        </p:txBody>
      </p:sp>
      <p:sp>
        <p:nvSpPr>
          <p:cNvPr id="3" name="Footer Placeholder 2">
            <a:extLst>
              <a:ext uri="{FF2B5EF4-FFF2-40B4-BE49-F238E27FC236}">
                <a16:creationId xmlns:a16="http://schemas.microsoft.com/office/drawing/2014/main" id="{D6A6A399-3281-BD49-9970-1BE3B56FC5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EC9D4C-885B-4749-B7BE-DB4F5DDFE700}"/>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207097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784B-2BD5-AB42-9AF0-AEF76AA96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E28BA1-ED09-474A-825A-3B1FCF5DD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D7391E-D030-A044-BF33-ABA982F2E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6DFCC-DD98-4242-826F-0FA4103952B4}"/>
              </a:ext>
            </a:extLst>
          </p:cNvPr>
          <p:cNvSpPr>
            <a:spLocks noGrp="1"/>
          </p:cNvSpPr>
          <p:nvPr>
            <p:ph type="dt" sz="half" idx="10"/>
          </p:nvPr>
        </p:nvSpPr>
        <p:spPr/>
        <p:txBody>
          <a:bodyPr/>
          <a:lstStyle/>
          <a:p>
            <a:fld id="{4C48ED8B-46F6-6445-997D-3B208B23B6F1}" type="datetimeFigureOut">
              <a:rPr lang="en-GB" smtClean="0"/>
              <a:t>24/03/2021</a:t>
            </a:fld>
            <a:endParaRPr lang="en-GB"/>
          </a:p>
        </p:txBody>
      </p:sp>
      <p:sp>
        <p:nvSpPr>
          <p:cNvPr id="6" name="Footer Placeholder 5">
            <a:extLst>
              <a:ext uri="{FF2B5EF4-FFF2-40B4-BE49-F238E27FC236}">
                <a16:creationId xmlns:a16="http://schemas.microsoft.com/office/drawing/2014/main" id="{F9464BB6-54DD-4E44-B074-60538825D0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7DCFB0-5775-9240-BE99-DF0D39987C51}"/>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425917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AC2B-C272-F144-9622-FDE5D1DF3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1B1164-EBE6-D344-A672-7896C8649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3EED2F-71EA-4B44-A909-1AB75C567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361D55-1A3D-7D4C-80C9-B25D67C33021}"/>
              </a:ext>
            </a:extLst>
          </p:cNvPr>
          <p:cNvSpPr>
            <a:spLocks noGrp="1"/>
          </p:cNvSpPr>
          <p:nvPr>
            <p:ph type="dt" sz="half" idx="10"/>
          </p:nvPr>
        </p:nvSpPr>
        <p:spPr/>
        <p:txBody>
          <a:bodyPr/>
          <a:lstStyle/>
          <a:p>
            <a:fld id="{4C48ED8B-46F6-6445-997D-3B208B23B6F1}" type="datetimeFigureOut">
              <a:rPr lang="en-GB" smtClean="0"/>
              <a:t>24/03/2021</a:t>
            </a:fld>
            <a:endParaRPr lang="en-GB"/>
          </a:p>
        </p:txBody>
      </p:sp>
      <p:sp>
        <p:nvSpPr>
          <p:cNvPr id="6" name="Footer Placeholder 5">
            <a:extLst>
              <a:ext uri="{FF2B5EF4-FFF2-40B4-BE49-F238E27FC236}">
                <a16:creationId xmlns:a16="http://schemas.microsoft.com/office/drawing/2014/main" id="{F771B95E-090F-424C-B4E4-2560BF72F2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89DE02-62FB-C144-A41B-6E966718C6BC}"/>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256878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C0628B-03EE-7C46-8994-F1ED0592D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1735C1-78DE-2E4B-9C0B-45634DEE4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375D9A-4AD5-9E4B-9527-B755ECFBC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8ED8B-46F6-6445-997D-3B208B23B6F1}" type="datetimeFigureOut">
              <a:rPr lang="en-GB" smtClean="0"/>
              <a:t>24/03/2021</a:t>
            </a:fld>
            <a:endParaRPr lang="en-GB"/>
          </a:p>
        </p:txBody>
      </p:sp>
      <p:sp>
        <p:nvSpPr>
          <p:cNvPr id="5" name="Footer Placeholder 4">
            <a:extLst>
              <a:ext uri="{FF2B5EF4-FFF2-40B4-BE49-F238E27FC236}">
                <a16:creationId xmlns:a16="http://schemas.microsoft.com/office/drawing/2014/main" id="{6A81E00F-4D9A-A244-9BE1-07D785E58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D65C48-053E-8D46-9550-B0E73AB17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FAE1B-2C18-3645-A046-4A42C6DEBC99}" type="slidenum">
              <a:rPr lang="en-GB" smtClean="0"/>
              <a:t>‹#›</a:t>
            </a:fld>
            <a:endParaRPr lang="en-GB"/>
          </a:p>
        </p:txBody>
      </p:sp>
    </p:spTree>
    <p:extLst>
      <p:ext uri="{BB962C8B-B14F-4D97-AF65-F5344CB8AC3E}">
        <p14:creationId xmlns:p14="http://schemas.microsoft.com/office/powerpoint/2010/main" val="1190467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1715-ED9B-A540-9797-F8BB5D26BEE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AE25C7D-6DAC-6247-A092-608EED3C234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2BF9CFC2-42F7-874C-8E1C-AFF3DDF591D6}"/>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F7B2870-F4D3-3B46-B34B-896D5F322A7A}"/>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212564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429006" y="292608"/>
            <a:ext cx="11333988" cy="5408867"/>
          </a:xfrm>
        </p:spPr>
        <p:txBody>
          <a:bodyPr>
            <a:noAutofit/>
          </a:bodyPr>
          <a:lstStyle/>
          <a:p>
            <a:pPr marL="0" indent="0">
              <a:lnSpc>
                <a:spcPct val="100000"/>
              </a:lnSpc>
              <a:buNone/>
            </a:pPr>
            <a:r>
              <a:rPr lang="en-GB" b="1" baseline="30000" dirty="0">
                <a:solidFill>
                  <a:srgbClr val="E4D4C5"/>
                </a:solidFill>
                <a:latin typeface="CMG Sans SemiBold" pitchFamily="2" charset="77"/>
              </a:rPr>
              <a:t>23 </a:t>
            </a:r>
            <a:r>
              <a:rPr lang="en-GB" b="1" dirty="0">
                <a:solidFill>
                  <a:srgbClr val="E4D4C5"/>
                </a:solidFill>
                <a:latin typeface="CMG Sans SemiBold" pitchFamily="2" charset="77"/>
              </a:rPr>
              <a:t>For I received from the Lord what I also passed on to you: On the night when he was betrayed, the Lord Jesus took bread, </a:t>
            </a:r>
            <a:r>
              <a:rPr lang="en-GB" b="1" baseline="30000" dirty="0">
                <a:solidFill>
                  <a:srgbClr val="E4D4C5"/>
                </a:solidFill>
                <a:latin typeface="CMG Sans SemiBold" pitchFamily="2" charset="77"/>
              </a:rPr>
              <a:t>24 </a:t>
            </a:r>
            <a:r>
              <a:rPr lang="en-GB" b="1" dirty="0">
                <a:solidFill>
                  <a:srgbClr val="E4D4C5"/>
                </a:solidFill>
                <a:latin typeface="CMG Sans SemiBold" pitchFamily="2" charset="77"/>
              </a:rPr>
              <a:t>and when he had given thanks, broke it, and said,</a:t>
            </a:r>
            <a:r>
              <a:rPr lang="en-GB" b="1" baseline="30000" dirty="0">
                <a:solidFill>
                  <a:srgbClr val="E4D4C5"/>
                </a:solidFill>
                <a:latin typeface="CMG Sans SemiBold" pitchFamily="2" charset="77"/>
              </a:rPr>
              <a:t> </a:t>
            </a:r>
            <a:r>
              <a:rPr lang="en-GB" b="1" dirty="0">
                <a:solidFill>
                  <a:srgbClr val="E4D4C5"/>
                </a:solidFill>
                <a:latin typeface="CMG Sans SemiBold" pitchFamily="2" charset="77"/>
              </a:rPr>
              <a:t>“This is my body, which is for you. </a:t>
            </a:r>
            <a:r>
              <a:rPr lang="en-GB" b="1" dirty="0">
                <a:solidFill>
                  <a:srgbClr val="FFBD59"/>
                </a:solidFill>
                <a:latin typeface="CMG Sans SemiBold" pitchFamily="2" charset="77"/>
              </a:rPr>
              <a:t>Do this in remembrance of me</a:t>
            </a:r>
            <a:r>
              <a:rPr lang="en-GB" b="1" dirty="0">
                <a:solidFill>
                  <a:srgbClr val="E4D4C5"/>
                </a:solidFill>
                <a:latin typeface="CMG Sans SemiBold" pitchFamily="2" charset="77"/>
              </a:rPr>
              <a:t>.” </a:t>
            </a:r>
            <a:r>
              <a:rPr lang="en-GB" b="1" baseline="30000" dirty="0">
                <a:solidFill>
                  <a:srgbClr val="E4D4C5"/>
                </a:solidFill>
                <a:latin typeface="CMG Sans SemiBold" pitchFamily="2" charset="77"/>
              </a:rPr>
              <a:t>25 </a:t>
            </a:r>
            <a:r>
              <a:rPr lang="en-GB" b="1" dirty="0">
                <a:solidFill>
                  <a:srgbClr val="E4D4C5"/>
                </a:solidFill>
                <a:latin typeface="CMG Sans SemiBold" pitchFamily="2" charset="77"/>
              </a:rPr>
              <a:t>In the same way also he took the cup, after supper, and said, “This cup is the new covenant in my blood. Do this, as often as you drink it, in remembrance of me.” </a:t>
            </a:r>
            <a:r>
              <a:rPr lang="en-GB" b="1" baseline="30000" dirty="0">
                <a:solidFill>
                  <a:srgbClr val="E4D4C5"/>
                </a:solidFill>
                <a:latin typeface="CMG Sans SemiBold" pitchFamily="2" charset="77"/>
              </a:rPr>
              <a:t>26 </a:t>
            </a:r>
            <a:r>
              <a:rPr lang="en-GB" b="1" dirty="0">
                <a:solidFill>
                  <a:srgbClr val="E4D4C5"/>
                </a:solidFill>
                <a:latin typeface="CMG Sans SemiBold" pitchFamily="2" charset="77"/>
              </a:rPr>
              <a:t>For as often as you eat this bread and drink the cup, </a:t>
            </a:r>
            <a:r>
              <a:rPr lang="en-GB" b="1" dirty="0">
                <a:solidFill>
                  <a:srgbClr val="FFBD59"/>
                </a:solidFill>
                <a:latin typeface="CMG Sans SemiBold" pitchFamily="2" charset="77"/>
              </a:rPr>
              <a:t>you proclaim the Lord’s death until he comes</a:t>
            </a:r>
            <a:r>
              <a:rPr lang="en-GB" b="1" dirty="0">
                <a:solidFill>
                  <a:srgbClr val="E4D4C5"/>
                </a:solidFill>
                <a:latin typeface="CMG Sans SemiBold" pitchFamily="2" charset="77"/>
              </a:rPr>
              <a:t>.</a:t>
            </a:r>
          </a:p>
          <a:p>
            <a:pPr marL="0" indent="0">
              <a:lnSpc>
                <a:spcPct val="100000"/>
              </a:lnSpc>
              <a:buNone/>
            </a:pPr>
            <a:r>
              <a:rPr lang="en-GB" sz="2000" b="1" dirty="0">
                <a:solidFill>
                  <a:srgbClr val="E4D4C5"/>
                </a:solidFill>
                <a:latin typeface="CMG Sans SemiBold" pitchFamily="2" charset="77"/>
              </a:rPr>
              <a:t>1 Corinthians 11:23-26 CSB</a:t>
            </a: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87353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429006" y="292608"/>
            <a:ext cx="11333988" cy="5408867"/>
          </a:xfrm>
        </p:spPr>
        <p:txBody>
          <a:bodyPr>
            <a:noAutofit/>
          </a:bodyPr>
          <a:lstStyle/>
          <a:p>
            <a:pPr marL="0" indent="0">
              <a:lnSpc>
                <a:spcPct val="100000"/>
              </a:lnSpc>
              <a:buNone/>
            </a:pPr>
            <a:r>
              <a:rPr lang="en-GB" b="1" baseline="30000" dirty="0">
                <a:solidFill>
                  <a:srgbClr val="E4D4C5"/>
                </a:solidFill>
                <a:latin typeface="CMG Sans SemiBold" pitchFamily="2" charset="77"/>
              </a:rPr>
              <a:t>27 </a:t>
            </a:r>
            <a:r>
              <a:rPr lang="en-GB" b="1" dirty="0">
                <a:solidFill>
                  <a:srgbClr val="E4D4C5"/>
                </a:solidFill>
                <a:latin typeface="CMG Sans SemiBold" pitchFamily="2" charset="77"/>
              </a:rPr>
              <a:t>So, then, whoever eats the bread or drinks the cup of the Lord in an unworthy manner will be guilty of sin against the body and blood of the Lord. </a:t>
            </a:r>
            <a:r>
              <a:rPr lang="en-GB" b="1" baseline="30000" dirty="0">
                <a:solidFill>
                  <a:srgbClr val="E4D4C5"/>
                </a:solidFill>
                <a:latin typeface="CMG Sans SemiBold" pitchFamily="2" charset="77"/>
              </a:rPr>
              <a:t>28 </a:t>
            </a:r>
            <a:r>
              <a:rPr lang="en-GB" b="1" dirty="0">
                <a:solidFill>
                  <a:srgbClr val="FFBD59"/>
                </a:solidFill>
                <a:latin typeface="CMG Sans SemiBold" pitchFamily="2" charset="77"/>
              </a:rPr>
              <a:t>Let a person examine himself</a:t>
            </a:r>
            <a:r>
              <a:rPr lang="en-GB" b="1" dirty="0">
                <a:solidFill>
                  <a:srgbClr val="E4D4C5"/>
                </a:solidFill>
                <a:latin typeface="CMG Sans SemiBold" pitchFamily="2" charset="77"/>
              </a:rPr>
              <a:t>; in this way let him eat the bread and drink from the cup. </a:t>
            </a:r>
            <a:r>
              <a:rPr lang="en-GB" b="1" baseline="30000" dirty="0">
                <a:solidFill>
                  <a:srgbClr val="E4D4C5"/>
                </a:solidFill>
                <a:latin typeface="CMG Sans SemiBold" pitchFamily="2" charset="77"/>
              </a:rPr>
              <a:t>29 </a:t>
            </a:r>
            <a:r>
              <a:rPr lang="en-GB" b="1" dirty="0">
                <a:solidFill>
                  <a:srgbClr val="E4D4C5"/>
                </a:solidFill>
                <a:latin typeface="CMG Sans SemiBold" pitchFamily="2" charset="77"/>
              </a:rPr>
              <a:t>For whoever eats and drinks without recognizing the body, eats and drinks judgment on himself. </a:t>
            </a:r>
            <a:r>
              <a:rPr lang="en-GB" b="1" baseline="30000" dirty="0">
                <a:solidFill>
                  <a:srgbClr val="E4D4C5"/>
                </a:solidFill>
                <a:latin typeface="CMG Sans SemiBold" pitchFamily="2" charset="77"/>
              </a:rPr>
              <a:t>30 </a:t>
            </a:r>
            <a:r>
              <a:rPr lang="en-GB" b="1" dirty="0">
                <a:solidFill>
                  <a:srgbClr val="E4D4C5"/>
                </a:solidFill>
                <a:latin typeface="CMG Sans SemiBold" pitchFamily="2" charset="77"/>
              </a:rPr>
              <a:t>This is why many are sick and ill among you, and many have fallen asleep. </a:t>
            </a:r>
            <a:r>
              <a:rPr lang="en-GB" b="1" baseline="30000" dirty="0">
                <a:solidFill>
                  <a:srgbClr val="E4D4C5"/>
                </a:solidFill>
                <a:latin typeface="CMG Sans SemiBold" pitchFamily="2" charset="77"/>
              </a:rPr>
              <a:t>31 </a:t>
            </a:r>
            <a:r>
              <a:rPr lang="en-GB" b="1" dirty="0">
                <a:solidFill>
                  <a:srgbClr val="E4D4C5"/>
                </a:solidFill>
                <a:latin typeface="CMG Sans SemiBold" pitchFamily="2" charset="77"/>
              </a:rPr>
              <a:t>If </a:t>
            </a:r>
            <a:r>
              <a:rPr lang="en-GB" b="1" dirty="0">
                <a:solidFill>
                  <a:srgbClr val="FFBD59"/>
                </a:solidFill>
                <a:latin typeface="CMG Sans SemiBold" pitchFamily="2" charset="77"/>
              </a:rPr>
              <a:t>we were properly judging ourselves</a:t>
            </a:r>
            <a:r>
              <a:rPr lang="en-GB" b="1" dirty="0">
                <a:solidFill>
                  <a:srgbClr val="E4D4C5"/>
                </a:solidFill>
                <a:latin typeface="CMG Sans SemiBold" pitchFamily="2" charset="77"/>
              </a:rPr>
              <a:t>, we would not be judged, </a:t>
            </a:r>
            <a:r>
              <a:rPr lang="en-GB" b="1" baseline="30000" dirty="0">
                <a:solidFill>
                  <a:srgbClr val="E4D4C5"/>
                </a:solidFill>
                <a:latin typeface="CMG Sans SemiBold" pitchFamily="2" charset="77"/>
              </a:rPr>
              <a:t>32 </a:t>
            </a:r>
            <a:r>
              <a:rPr lang="en-GB" b="1" dirty="0">
                <a:solidFill>
                  <a:srgbClr val="E4D4C5"/>
                </a:solidFill>
                <a:latin typeface="CMG Sans SemiBold" pitchFamily="2" charset="77"/>
              </a:rPr>
              <a:t>but when we are judged by the Lord, we are disciplined, so that we may not be condemned with the world.</a:t>
            </a:r>
          </a:p>
          <a:p>
            <a:pPr marL="0" indent="0">
              <a:lnSpc>
                <a:spcPct val="100000"/>
              </a:lnSpc>
              <a:buNone/>
            </a:pPr>
            <a:r>
              <a:rPr lang="en-GB" sz="2000" b="1" dirty="0">
                <a:solidFill>
                  <a:srgbClr val="E4D4C5"/>
                </a:solidFill>
                <a:latin typeface="CMG Sans SemiBold" pitchFamily="2" charset="77"/>
              </a:rPr>
              <a:t>1 Corinthians 11:27-32 CSB</a:t>
            </a: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4152922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65404" y="548640"/>
            <a:ext cx="11061192" cy="5408867"/>
          </a:xfrm>
        </p:spPr>
        <p:txBody>
          <a:bodyPr>
            <a:noAutofit/>
          </a:bodyPr>
          <a:lstStyle/>
          <a:p>
            <a:pPr marL="0" indent="0" algn="ctr">
              <a:lnSpc>
                <a:spcPct val="100000"/>
              </a:lnSpc>
              <a:buNone/>
            </a:pPr>
            <a:r>
              <a:rPr lang="en-GB" sz="3000" b="1" dirty="0">
                <a:solidFill>
                  <a:srgbClr val="FFBD59"/>
                </a:solidFill>
                <a:latin typeface="CMG Sans SemiBold" pitchFamily="2" charset="77"/>
              </a:rPr>
              <a:t>Almighty God, our heavenly Father, we have sinned against you and against our fellow humans, in thought and word and deed: through negligence, through weakness, through our own deliberate fault. We are truly sorry and repent of all our sins. </a:t>
            </a: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426157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65404" y="548640"/>
            <a:ext cx="11061192" cy="5408867"/>
          </a:xfrm>
        </p:spPr>
        <p:txBody>
          <a:bodyPr>
            <a:noAutofit/>
          </a:bodyPr>
          <a:lstStyle/>
          <a:p>
            <a:pPr marL="0" indent="0" algn="ctr">
              <a:lnSpc>
                <a:spcPct val="100000"/>
              </a:lnSpc>
              <a:buNone/>
            </a:pPr>
            <a:r>
              <a:rPr lang="en-GB" sz="3000" b="1" dirty="0">
                <a:solidFill>
                  <a:srgbClr val="E4D4C5"/>
                </a:solidFill>
                <a:latin typeface="CMG Sans SemiBold" pitchFamily="2" charset="77"/>
              </a:rPr>
              <a:t>Almighty God, our heavenly Father, we have sinned against you and against our fellow humans, in thought and word and deed: through negligence, through weakness, through our own deliberate fault. We are truly sorry and repent of all our sins. </a:t>
            </a:r>
          </a:p>
          <a:p>
            <a:pPr marL="0" indent="0" algn="ctr">
              <a:lnSpc>
                <a:spcPct val="100000"/>
              </a:lnSpc>
              <a:buNone/>
            </a:pPr>
            <a:endParaRPr lang="en-GB" sz="3000" b="1" dirty="0">
              <a:solidFill>
                <a:srgbClr val="E4D4C5"/>
              </a:solidFill>
              <a:latin typeface="CMG Sans SemiBold" pitchFamily="2" charset="77"/>
            </a:endParaRPr>
          </a:p>
          <a:p>
            <a:pPr marL="0" indent="0" algn="ctr">
              <a:lnSpc>
                <a:spcPct val="100000"/>
              </a:lnSpc>
              <a:buNone/>
            </a:pPr>
            <a:r>
              <a:rPr lang="en-GB" sz="3000" b="1" dirty="0">
                <a:solidFill>
                  <a:srgbClr val="FFBD59"/>
                </a:solidFill>
                <a:latin typeface="CMG Sans SemiBold" pitchFamily="2" charset="77"/>
              </a:rPr>
              <a:t>For the sake of your Son Jesus Christ, who died for us, forgive us all that is past; and grant that we may serve you in newness of life; to the glory of your name. Amen</a:t>
            </a: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30617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365235" y="548640"/>
            <a:ext cx="11461530" cy="5408867"/>
          </a:xfrm>
        </p:spPr>
        <p:txBody>
          <a:bodyPr>
            <a:noAutofit/>
          </a:bodyPr>
          <a:lstStyle/>
          <a:p>
            <a:pPr marL="0" indent="0">
              <a:lnSpc>
                <a:spcPct val="100000"/>
              </a:lnSpc>
              <a:buNone/>
            </a:pPr>
            <a:r>
              <a:rPr lang="en-GB" b="1" baseline="30000" dirty="0">
                <a:solidFill>
                  <a:srgbClr val="E4D4C5"/>
                </a:solidFill>
                <a:latin typeface="CMG Sans SemiBold" pitchFamily="2" charset="77"/>
              </a:rPr>
              <a:t>14</a:t>
            </a:r>
            <a:r>
              <a:rPr lang="en-GB" b="1" dirty="0">
                <a:solidFill>
                  <a:srgbClr val="E4D4C5"/>
                </a:solidFill>
                <a:latin typeface="CMG Sans SemiBold" pitchFamily="2" charset="77"/>
              </a:rPr>
              <a:t> Therefore, since we have a great high priest who has passed through the heavens—Jesus the Son of God—let us hold fast to our confession. </a:t>
            </a:r>
            <a:r>
              <a:rPr lang="en-GB" b="1" baseline="30000" dirty="0">
                <a:solidFill>
                  <a:srgbClr val="E4D4C5"/>
                </a:solidFill>
                <a:latin typeface="CMG Sans SemiBold" pitchFamily="2" charset="77"/>
              </a:rPr>
              <a:t>15</a:t>
            </a:r>
            <a:r>
              <a:rPr lang="en-GB" b="1" dirty="0">
                <a:solidFill>
                  <a:srgbClr val="E4D4C5"/>
                </a:solidFill>
                <a:latin typeface="CMG Sans SemiBold" pitchFamily="2" charset="77"/>
              </a:rPr>
              <a:t> For we do not have a high priest who is unable to sympathize with our weaknesses, but one who has been tempted in every way as we are, yet without sin. </a:t>
            </a:r>
            <a:r>
              <a:rPr lang="en-GB" b="1" baseline="30000" dirty="0">
                <a:solidFill>
                  <a:srgbClr val="E4D4C5"/>
                </a:solidFill>
                <a:latin typeface="CMG Sans SemiBold" pitchFamily="2" charset="77"/>
              </a:rPr>
              <a:t>16</a:t>
            </a:r>
            <a:r>
              <a:rPr lang="en-GB" b="1" dirty="0">
                <a:solidFill>
                  <a:srgbClr val="E4D4C5"/>
                </a:solidFill>
                <a:latin typeface="CMG Sans SemiBold" pitchFamily="2" charset="77"/>
              </a:rPr>
              <a:t> </a:t>
            </a:r>
            <a:r>
              <a:rPr lang="en-GB" b="1" dirty="0">
                <a:solidFill>
                  <a:srgbClr val="FFBD59"/>
                </a:solidFill>
                <a:latin typeface="CMG Sans SemiBold" pitchFamily="2" charset="77"/>
              </a:rPr>
              <a:t>Therefore, let us approach the throne of grace with boldness, so that we may receive mercy and find grace to help us in time of need</a:t>
            </a:r>
            <a:r>
              <a:rPr lang="en-GB" b="1" dirty="0">
                <a:solidFill>
                  <a:srgbClr val="E4D4C5"/>
                </a:solidFill>
                <a:latin typeface="CMG Sans SemiBold" pitchFamily="2" charset="77"/>
              </a:rPr>
              <a:t>.</a:t>
            </a:r>
          </a:p>
          <a:p>
            <a:pPr marL="0" indent="0">
              <a:lnSpc>
                <a:spcPct val="100000"/>
              </a:lnSpc>
              <a:buNone/>
            </a:pPr>
            <a:r>
              <a:rPr lang="en-GB" sz="1800" b="1" dirty="0">
                <a:solidFill>
                  <a:srgbClr val="E4D4C5"/>
                </a:solidFill>
                <a:latin typeface="CMG Sans SemiBold" pitchFamily="2" charset="77"/>
              </a:rPr>
              <a:t>Hebrews 4:14-16 CSB</a:t>
            </a: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206431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1715-ED9B-A540-9797-F8BB5D26BEE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AE25C7D-6DAC-6247-A092-608EED3C234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2BF9CFC2-42F7-874C-8E1C-AFF3DDF591D6}"/>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F7B2870-F4D3-3B46-B34B-896D5F322A7A}"/>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169068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188C90-024A-5C48-BD19-0B60712BC81D}"/>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56F10AA0-A2AC-E64E-A62B-769711148192}"/>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420827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65404" y="548640"/>
            <a:ext cx="11061192" cy="5408867"/>
          </a:xfrm>
        </p:spPr>
        <p:txBody>
          <a:bodyPr>
            <a:noAutofit/>
          </a:bodyPr>
          <a:lstStyle/>
          <a:p>
            <a:pPr marL="0" indent="0">
              <a:lnSpc>
                <a:spcPct val="100000"/>
              </a:lnSpc>
              <a:buNone/>
            </a:pPr>
            <a:r>
              <a:rPr lang="en-GB" sz="3200" b="1" baseline="30000" dirty="0">
                <a:solidFill>
                  <a:srgbClr val="E4D4C5"/>
                </a:solidFill>
                <a:latin typeface="CMG Sans SemiBold" pitchFamily="2" charset="77"/>
              </a:rPr>
              <a:t>1</a:t>
            </a:r>
            <a:r>
              <a:rPr lang="en-GB" sz="3200" b="1" dirty="0">
                <a:solidFill>
                  <a:srgbClr val="E4D4C5"/>
                </a:solidFill>
                <a:latin typeface="CMG Sans SemiBold" pitchFamily="2" charset="77"/>
              </a:rPr>
              <a:t> The Israelites did what was evil in the sight of the Lord. So the Lord handed them over to Midian seven years, </a:t>
            </a:r>
            <a:r>
              <a:rPr lang="en-GB" sz="3200" b="1" baseline="30000" dirty="0">
                <a:solidFill>
                  <a:srgbClr val="E4D4C5"/>
                </a:solidFill>
                <a:latin typeface="CMG Sans SemiBold" pitchFamily="2" charset="77"/>
              </a:rPr>
              <a:t>2</a:t>
            </a:r>
            <a:r>
              <a:rPr lang="en-GB" sz="3200" b="1" dirty="0">
                <a:solidFill>
                  <a:srgbClr val="E4D4C5"/>
                </a:solidFill>
                <a:latin typeface="CMG Sans SemiBold" pitchFamily="2" charset="77"/>
              </a:rPr>
              <a:t> and they oppressed Israel. Because of Midian, the Israelites made </a:t>
            </a:r>
            <a:r>
              <a:rPr lang="en-GB" sz="3200" b="1" dirty="0">
                <a:solidFill>
                  <a:srgbClr val="FFBD59"/>
                </a:solidFill>
                <a:latin typeface="CMG Sans SemiBold" pitchFamily="2" charset="77"/>
              </a:rPr>
              <a:t>hiding places</a:t>
            </a:r>
            <a:r>
              <a:rPr lang="en-GB" sz="3200" b="1" dirty="0">
                <a:solidFill>
                  <a:srgbClr val="E4D4C5"/>
                </a:solidFill>
                <a:latin typeface="CMG Sans SemiBold" pitchFamily="2" charset="77"/>
              </a:rPr>
              <a:t> for themselves in the mountains, caves, and strongholds. </a:t>
            </a:r>
          </a:p>
          <a:p>
            <a:pPr marL="0" indent="0">
              <a:lnSpc>
                <a:spcPct val="100000"/>
              </a:lnSpc>
              <a:buNone/>
            </a:pPr>
            <a:r>
              <a:rPr lang="en-GB" sz="2000" b="1" dirty="0">
                <a:solidFill>
                  <a:srgbClr val="E4D4C5"/>
                </a:solidFill>
                <a:latin typeface="CMG Sans SemiBold" pitchFamily="2" charset="77"/>
              </a:rPr>
              <a:t>Judges 6: 1-2 CSB</a:t>
            </a:r>
          </a:p>
        </p:txBody>
      </p:sp>
      <p:pic>
        <p:nvPicPr>
          <p:cNvPr id="3" name="Picture 2">
            <a:extLst>
              <a:ext uri="{FF2B5EF4-FFF2-40B4-BE49-F238E27FC236}">
                <a16:creationId xmlns:a16="http://schemas.microsoft.com/office/drawing/2014/main" id="{CC4C6CAC-758A-CD49-8CB9-2FE7ABDB5CC5}"/>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320942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65404" y="548640"/>
            <a:ext cx="11061192" cy="5408867"/>
          </a:xfrm>
        </p:spPr>
        <p:txBody>
          <a:bodyPr>
            <a:noAutofit/>
          </a:bodyPr>
          <a:lstStyle/>
          <a:p>
            <a:pPr marL="0" indent="0">
              <a:lnSpc>
                <a:spcPct val="100000"/>
              </a:lnSpc>
              <a:buNone/>
            </a:pPr>
            <a:r>
              <a:rPr lang="en-GB" sz="3200" b="1" baseline="30000" dirty="0">
                <a:solidFill>
                  <a:srgbClr val="E4D4C5"/>
                </a:solidFill>
                <a:latin typeface="CMG Sans SemiBold" pitchFamily="2" charset="77"/>
              </a:rPr>
              <a:t>6</a:t>
            </a:r>
            <a:r>
              <a:rPr lang="en-GB" sz="3200" b="1" dirty="0">
                <a:solidFill>
                  <a:srgbClr val="E4D4C5"/>
                </a:solidFill>
                <a:latin typeface="CMG Sans SemiBold" pitchFamily="2" charset="77"/>
              </a:rPr>
              <a:t> So Israel </a:t>
            </a:r>
            <a:r>
              <a:rPr lang="en-GB" sz="3200" b="1" dirty="0">
                <a:solidFill>
                  <a:srgbClr val="FFBD59"/>
                </a:solidFill>
                <a:latin typeface="CMG Sans SemiBold" pitchFamily="2" charset="77"/>
              </a:rPr>
              <a:t>became poverty-stricken </a:t>
            </a:r>
            <a:r>
              <a:rPr lang="en-GB" sz="3200" b="1" dirty="0">
                <a:solidFill>
                  <a:srgbClr val="E4D4C5"/>
                </a:solidFill>
                <a:latin typeface="CMG Sans SemiBold" pitchFamily="2" charset="77"/>
              </a:rPr>
              <a:t>because of Midian, and the Israelites </a:t>
            </a:r>
            <a:r>
              <a:rPr lang="en-GB" sz="3200" b="1" dirty="0">
                <a:solidFill>
                  <a:srgbClr val="FFBD59"/>
                </a:solidFill>
                <a:latin typeface="CMG Sans SemiBold" pitchFamily="2" charset="77"/>
              </a:rPr>
              <a:t>cried out to the Lord</a:t>
            </a:r>
            <a:r>
              <a:rPr lang="en-GB" sz="3200" b="1" dirty="0">
                <a:solidFill>
                  <a:srgbClr val="E4D4C5"/>
                </a:solidFill>
                <a:latin typeface="CMG Sans SemiBold" pitchFamily="2" charset="77"/>
              </a:rPr>
              <a:t>.. </a:t>
            </a:r>
          </a:p>
          <a:p>
            <a:pPr marL="0" indent="0">
              <a:lnSpc>
                <a:spcPct val="100000"/>
              </a:lnSpc>
              <a:buNone/>
            </a:pPr>
            <a:r>
              <a:rPr lang="en-GB" sz="2000" b="1" dirty="0">
                <a:solidFill>
                  <a:srgbClr val="E4D4C5"/>
                </a:solidFill>
                <a:latin typeface="CMG Sans SemiBold" pitchFamily="2" charset="77"/>
              </a:rPr>
              <a:t>Judges 6: 6 CSB</a:t>
            </a:r>
          </a:p>
        </p:txBody>
      </p:sp>
      <p:pic>
        <p:nvPicPr>
          <p:cNvPr id="3" name="Picture 2">
            <a:extLst>
              <a:ext uri="{FF2B5EF4-FFF2-40B4-BE49-F238E27FC236}">
                <a16:creationId xmlns:a16="http://schemas.microsoft.com/office/drawing/2014/main" id="{34338901-989D-5944-A522-384D7D93CB9E}"/>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75122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65404" y="548640"/>
            <a:ext cx="11061192" cy="5408867"/>
          </a:xfrm>
        </p:spPr>
        <p:txBody>
          <a:bodyPr>
            <a:noAutofit/>
          </a:bodyPr>
          <a:lstStyle/>
          <a:p>
            <a:pPr marL="0" indent="0">
              <a:lnSpc>
                <a:spcPct val="100000"/>
              </a:lnSpc>
              <a:buNone/>
            </a:pPr>
            <a:r>
              <a:rPr lang="en-GB" sz="3200" b="1" baseline="30000" dirty="0">
                <a:solidFill>
                  <a:srgbClr val="E4D4C5"/>
                </a:solidFill>
                <a:latin typeface="CMG Sans SemiBold" pitchFamily="2" charset="77"/>
              </a:rPr>
              <a:t>7</a:t>
            </a:r>
            <a:r>
              <a:rPr lang="en-GB" sz="3200" b="1" dirty="0">
                <a:solidFill>
                  <a:srgbClr val="E4D4C5"/>
                </a:solidFill>
                <a:latin typeface="CMG Sans SemiBold" pitchFamily="2" charset="77"/>
              </a:rPr>
              <a:t> When the Israelites cried out to him because of Midian, </a:t>
            </a:r>
            <a:r>
              <a:rPr lang="en-GB" sz="3200" b="1" baseline="30000" dirty="0">
                <a:solidFill>
                  <a:srgbClr val="E4D4C5"/>
                </a:solidFill>
                <a:latin typeface="CMG Sans SemiBold" pitchFamily="2" charset="77"/>
              </a:rPr>
              <a:t>8</a:t>
            </a:r>
            <a:r>
              <a:rPr lang="en-GB" sz="3200" b="1" dirty="0">
                <a:solidFill>
                  <a:srgbClr val="E4D4C5"/>
                </a:solidFill>
                <a:latin typeface="CMG Sans SemiBold" pitchFamily="2" charset="77"/>
              </a:rPr>
              <a:t> the Lord </a:t>
            </a:r>
            <a:r>
              <a:rPr lang="en-GB" sz="3200" b="1" dirty="0">
                <a:solidFill>
                  <a:srgbClr val="FFBD59"/>
                </a:solidFill>
                <a:latin typeface="CMG Sans SemiBold" pitchFamily="2" charset="77"/>
              </a:rPr>
              <a:t>sent a prophet</a:t>
            </a:r>
            <a:r>
              <a:rPr lang="en-GB" sz="3200" b="1" dirty="0">
                <a:solidFill>
                  <a:srgbClr val="E4D4C5"/>
                </a:solidFill>
                <a:latin typeface="CMG Sans SemiBold" pitchFamily="2" charset="77"/>
              </a:rPr>
              <a:t> to them…</a:t>
            </a:r>
          </a:p>
          <a:p>
            <a:pPr marL="0" indent="0">
              <a:lnSpc>
                <a:spcPct val="100000"/>
              </a:lnSpc>
              <a:buNone/>
            </a:pPr>
            <a:r>
              <a:rPr lang="en-GB" sz="2000" b="1" dirty="0">
                <a:solidFill>
                  <a:srgbClr val="E4D4C5"/>
                </a:solidFill>
                <a:latin typeface="CMG Sans SemiBold" pitchFamily="2" charset="77"/>
              </a:rPr>
              <a:t>Judges 6:7 CSB</a:t>
            </a:r>
          </a:p>
        </p:txBody>
      </p:sp>
      <p:pic>
        <p:nvPicPr>
          <p:cNvPr id="3" name="Picture 2">
            <a:extLst>
              <a:ext uri="{FF2B5EF4-FFF2-40B4-BE49-F238E27FC236}">
                <a16:creationId xmlns:a16="http://schemas.microsoft.com/office/drawing/2014/main" id="{F7F88438-8833-2344-A192-639D6CA289CA}"/>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205182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471678" y="548640"/>
            <a:ext cx="11248644" cy="5408867"/>
          </a:xfrm>
        </p:spPr>
        <p:txBody>
          <a:bodyPr>
            <a:noAutofit/>
          </a:bodyPr>
          <a:lstStyle/>
          <a:p>
            <a:pPr marL="0" indent="0">
              <a:lnSpc>
                <a:spcPct val="100000"/>
              </a:lnSpc>
              <a:buNone/>
            </a:pPr>
            <a:r>
              <a:rPr lang="en-GB" sz="3200" b="1" baseline="30000" dirty="0">
                <a:solidFill>
                  <a:srgbClr val="E4D4C5"/>
                </a:solidFill>
                <a:latin typeface="CMG Sans SemiBold" pitchFamily="2" charset="77"/>
              </a:rPr>
              <a:t>8</a:t>
            </a:r>
            <a:r>
              <a:rPr lang="en-GB" sz="3200" b="1" dirty="0">
                <a:solidFill>
                  <a:srgbClr val="E4D4C5"/>
                </a:solidFill>
                <a:latin typeface="CMG Sans SemiBold" pitchFamily="2" charset="77"/>
              </a:rPr>
              <a:t> the Lord </a:t>
            </a:r>
            <a:r>
              <a:rPr lang="en-GB" sz="3200" b="1" dirty="0">
                <a:solidFill>
                  <a:srgbClr val="FFBD59"/>
                </a:solidFill>
                <a:latin typeface="CMG Sans SemiBold" pitchFamily="2" charset="77"/>
              </a:rPr>
              <a:t>sent a prophet</a:t>
            </a:r>
            <a:r>
              <a:rPr lang="en-GB" sz="3200" b="1" dirty="0">
                <a:solidFill>
                  <a:srgbClr val="E4D4C5"/>
                </a:solidFill>
                <a:latin typeface="CMG Sans SemiBold" pitchFamily="2" charset="77"/>
              </a:rPr>
              <a:t> … He said to them, “This is what the Lord God of Israel says: ‘I </a:t>
            </a:r>
            <a:r>
              <a:rPr lang="en-GB" sz="3200" dirty="0">
                <a:solidFill>
                  <a:srgbClr val="E4D4C5"/>
                </a:solidFill>
                <a:latin typeface="CMG Sans SemiBold" pitchFamily="2" charset="77"/>
              </a:rPr>
              <a:t>brought you out </a:t>
            </a:r>
            <a:r>
              <a:rPr lang="en-GB" sz="3200" b="1" dirty="0">
                <a:solidFill>
                  <a:srgbClr val="E4D4C5"/>
                </a:solidFill>
                <a:latin typeface="CMG Sans SemiBold" pitchFamily="2" charset="77"/>
              </a:rPr>
              <a:t>of Egypt and out of the place of slavery. </a:t>
            </a:r>
            <a:r>
              <a:rPr lang="en-GB" sz="3200" b="1" baseline="30000" dirty="0">
                <a:solidFill>
                  <a:srgbClr val="E4D4C5"/>
                </a:solidFill>
                <a:latin typeface="CMG Sans SemiBold" pitchFamily="2" charset="77"/>
              </a:rPr>
              <a:t>9</a:t>
            </a:r>
            <a:r>
              <a:rPr lang="en-GB" sz="3200" b="1" dirty="0">
                <a:solidFill>
                  <a:srgbClr val="E4D4C5"/>
                </a:solidFill>
                <a:latin typeface="CMG Sans SemiBold" pitchFamily="2" charset="77"/>
              </a:rPr>
              <a:t> I rescued you from the power of Egypt and the power of all who oppressed you. I drove them out before you and gave you their land. </a:t>
            </a:r>
            <a:r>
              <a:rPr lang="en-GB" sz="3200" b="1" baseline="30000" dirty="0">
                <a:solidFill>
                  <a:srgbClr val="E4D4C5"/>
                </a:solidFill>
                <a:latin typeface="CMG Sans SemiBold" pitchFamily="2" charset="77"/>
              </a:rPr>
              <a:t>10</a:t>
            </a:r>
            <a:r>
              <a:rPr lang="en-GB" sz="3200" b="1" dirty="0">
                <a:solidFill>
                  <a:srgbClr val="E4D4C5"/>
                </a:solidFill>
                <a:latin typeface="CMG Sans SemiBold" pitchFamily="2" charset="77"/>
              </a:rPr>
              <a:t> I said to you: I am the Lord your God. Do not fear the gods of the Amorites whose land you live in. </a:t>
            </a:r>
            <a:r>
              <a:rPr lang="en-GB" sz="3200" b="1" dirty="0">
                <a:solidFill>
                  <a:srgbClr val="FFBD59"/>
                </a:solidFill>
                <a:latin typeface="CMG Sans SemiBold" pitchFamily="2" charset="77"/>
              </a:rPr>
              <a:t>But you did not obey me</a:t>
            </a:r>
            <a:r>
              <a:rPr lang="en-GB" sz="3200" b="1" dirty="0">
                <a:solidFill>
                  <a:srgbClr val="E4D4C5"/>
                </a:solidFill>
                <a:latin typeface="CMG Sans SemiBold" pitchFamily="2" charset="77"/>
              </a:rPr>
              <a:t>.’”</a:t>
            </a:r>
          </a:p>
          <a:p>
            <a:pPr marL="0" indent="0">
              <a:lnSpc>
                <a:spcPct val="100000"/>
              </a:lnSpc>
              <a:buNone/>
            </a:pPr>
            <a:r>
              <a:rPr lang="en-GB" sz="2000" b="1" dirty="0">
                <a:solidFill>
                  <a:srgbClr val="E4D4C5"/>
                </a:solidFill>
                <a:latin typeface="CMG Sans SemiBold" pitchFamily="2" charset="77"/>
              </a:rPr>
              <a:t>Judges 6: 7-10 CSB</a:t>
            </a: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842644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65404" y="548640"/>
            <a:ext cx="11061192" cy="5408867"/>
          </a:xfrm>
        </p:spPr>
        <p:txBody>
          <a:bodyPr>
            <a:noAutofit/>
          </a:bodyPr>
          <a:lstStyle/>
          <a:p>
            <a:pPr marL="0" indent="0" algn="ctr">
              <a:lnSpc>
                <a:spcPct val="100000"/>
              </a:lnSpc>
              <a:buNone/>
            </a:pPr>
            <a:r>
              <a:rPr lang="en-GB" sz="4000" b="1" dirty="0">
                <a:solidFill>
                  <a:srgbClr val="FFBD59"/>
                </a:solidFill>
                <a:latin typeface="CMG Sans SemiBold" pitchFamily="2" charset="77"/>
              </a:rPr>
              <a:t>Repentance or Regret?</a:t>
            </a:r>
          </a:p>
          <a:p>
            <a:pPr marL="0" indent="0">
              <a:lnSpc>
                <a:spcPct val="100000"/>
              </a:lnSpc>
              <a:buNone/>
            </a:pPr>
            <a:endParaRPr lang="en-GB" sz="2000" b="1" dirty="0">
              <a:solidFill>
                <a:srgbClr val="E4D4C5"/>
              </a:solidFill>
              <a:latin typeface="CMG Sans SemiBold" pitchFamily="2" charset="77"/>
            </a:endParaRPr>
          </a:p>
          <a:p>
            <a:pPr marL="0" indent="0">
              <a:lnSpc>
                <a:spcPct val="100000"/>
              </a:lnSpc>
              <a:buNone/>
            </a:pPr>
            <a:r>
              <a:rPr lang="en-GB" sz="3200" b="1" dirty="0">
                <a:solidFill>
                  <a:srgbClr val="E4D4C5"/>
                </a:solidFill>
                <a:latin typeface="CMG Sans SemiBold" pitchFamily="2" charset="77"/>
              </a:rPr>
              <a:t>Their ’crying out’ was more about </a:t>
            </a:r>
            <a:r>
              <a:rPr lang="en-GB" sz="3200" b="1" dirty="0">
                <a:solidFill>
                  <a:srgbClr val="FFBD59"/>
                </a:solidFill>
                <a:latin typeface="CMG Sans SemiBold" pitchFamily="2" charset="77"/>
              </a:rPr>
              <a:t>REGRET</a:t>
            </a:r>
            <a:r>
              <a:rPr lang="en-GB" sz="3200" b="1" dirty="0">
                <a:solidFill>
                  <a:srgbClr val="E4D4C5"/>
                </a:solidFill>
                <a:latin typeface="CMG Sans SemiBold" pitchFamily="2" charset="77"/>
              </a:rPr>
              <a:t> than </a:t>
            </a:r>
            <a:r>
              <a:rPr lang="en-GB" sz="3200" b="1" dirty="0">
                <a:solidFill>
                  <a:srgbClr val="FFBD59"/>
                </a:solidFill>
                <a:latin typeface="CMG Sans SemiBold" pitchFamily="2" charset="77"/>
              </a:rPr>
              <a:t>REPENTANCE</a:t>
            </a:r>
          </a:p>
          <a:p>
            <a:pPr marL="0" indent="0">
              <a:lnSpc>
                <a:spcPct val="100000"/>
              </a:lnSpc>
              <a:buNone/>
            </a:pPr>
            <a:endParaRPr lang="en-GB" sz="2000" b="1" dirty="0">
              <a:solidFill>
                <a:srgbClr val="FFBD59"/>
              </a:solidFill>
              <a:latin typeface="CMG Sans SemiBold" pitchFamily="2" charset="77"/>
            </a:endParaRPr>
          </a:p>
          <a:p>
            <a:pPr marL="0" indent="0">
              <a:lnSpc>
                <a:spcPct val="100000"/>
              </a:lnSpc>
              <a:buNone/>
            </a:pPr>
            <a:r>
              <a:rPr lang="en-GB" sz="2000" b="1" baseline="30000" dirty="0">
                <a:solidFill>
                  <a:srgbClr val="E4D4C5"/>
                </a:solidFill>
                <a:latin typeface="CMG Sans SemiBold" pitchFamily="2" charset="77"/>
              </a:rPr>
              <a:t>7</a:t>
            </a:r>
            <a:r>
              <a:rPr lang="en-GB" sz="2000" b="1" dirty="0">
                <a:solidFill>
                  <a:srgbClr val="E4D4C5"/>
                </a:solidFill>
                <a:latin typeface="CMG Sans SemiBold" pitchFamily="2" charset="77"/>
              </a:rPr>
              <a:t> When the Israelites </a:t>
            </a:r>
            <a:r>
              <a:rPr lang="en-GB" sz="2000" b="1" dirty="0">
                <a:solidFill>
                  <a:srgbClr val="FFBD59"/>
                </a:solidFill>
                <a:latin typeface="CMG Sans SemiBold" pitchFamily="2" charset="77"/>
              </a:rPr>
              <a:t>cried out to him because of Midian</a:t>
            </a:r>
            <a:r>
              <a:rPr lang="en-GB" sz="2000" b="1" dirty="0">
                <a:solidFill>
                  <a:srgbClr val="E4D4C5"/>
                </a:solidFill>
                <a:latin typeface="CMG Sans SemiBold" pitchFamily="2" charset="77"/>
              </a:rPr>
              <a:t>, </a:t>
            </a:r>
            <a:r>
              <a:rPr lang="en-GB" sz="2000" b="1" baseline="30000" dirty="0">
                <a:solidFill>
                  <a:srgbClr val="E4D4C5"/>
                </a:solidFill>
                <a:latin typeface="CMG Sans SemiBold" pitchFamily="2" charset="77"/>
              </a:rPr>
              <a:t>8</a:t>
            </a:r>
            <a:r>
              <a:rPr lang="en-GB" sz="2000" b="1" dirty="0">
                <a:solidFill>
                  <a:srgbClr val="E4D4C5"/>
                </a:solidFill>
                <a:latin typeface="CMG Sans SemiBold" pitchFamily="2" charset="77"/>
              </a:rPr>
              <a:t> the Lord sent a prophet to them…</a:t>
            </a:r>
          </a:p>
          <a:p>
            <a:pPr marL="0" indent="0">
              <a:lnSpc>
                <a:spcPct val="100000"/>
              </a:lnSpc>
              <a:buNone/>
            </a:pPr>
            <a:r>
              <a:rPr lang="en-GB" sz="1400" b="1" dirty="0">
                <a:solidFill>
                  <a:srgbClr val="E4D4C5"/>
                </a:solidFill>
                <a:latin typeface="CMG Sans SemiBold" pitchFamily="2" charset="77"/>
              </a:rPr>
              <a:t>Judges 6:7 CSB</a:t>
            </a:r>
          </a:p>
          <a:p>
            <a:pPr marL="0" indent="0">
              <a:lnSpc>
                <a:spcPct val="100000"/>
              </a:lnSpc>
              <a:buNone/>
            </a:pPr>
            <a:endParaRPr lang="en-GB" sz="2000" b="1" dirty="0">
              <a:solidFill>
                <a:srgbClr val="FFBD59"/>
              </a:solidFill>
              <a:latin typeface="CMG Sans SemiBold" pitchFamily="2" charset="77"/>
            </a:endParaRP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426814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65404" y="548640"/>
            <a:ext cx="11061192" cy="5408867"/>
          </a:xfrm>
        </p:spPr>
        <p:txBody>
          <a:bodyPr>
            <a:noAutofit/>
          </a:bodyPr>
          <a:lstStyle/>
          <a:p>
            <a:pPr marL="0" indent="0">
              <a:lnSpc>
                <a:spcPct val="100000"/>
              </a:lnSpc>
              <a:buNone/>
            </a:pPr>
            <a:r>
              <a:rPr lang="en-GB" sz="3200" b="1" dirty="0">
                <a:solidFill>
                  <a:srgbClr val="E4D4C5"/>
                </a:solidFill>
                <a:latin typeface="CMG Sans SemiBold" pitchFamily="2" charset="77"/>
              </a:rPr>
              <a:t>For </a:t>
            </a:r>
            <a:r>
              <a:rPr lang="en-GB" sz="3200" b="1" dirty="0">
                <a:solidFill>
                  <a:srgbClr val="FFBD59"/>
                </a:solidFill>
                <a:latin typeface="CMG Sans SemiBold" pitchFamily="2" charset="77"/>
              </a:rPr>
              <a:t>godly grief </a:t>
            </a:r>
            <a:r>
              <a:rPr lang="en-GB" sz="3200" b="1" dirty="0">
                <a:solidFill>
                  <a:srgbClr val="E4D4C5"/>
                </a:solidFill>
                <a:latin typeface="CMG Sans SemiBold" pitchFamily="2" charset="77"/>
              </a:rPr>
              <a:t>produces a repentance that leads to salvation without regret, but </a:t>
            </a:r>
            <a:r>
              <a:rPr lang="en-GB" sz="3200" b="1" dirty="0">
                <a:solidFill>
                  <a:srgbClr val="FFBD59"/>
                </a:solidFill>
                <a:latin typeface="CMG Sans SemiBold" pitchFamily="2" charset="77"/>
              </a:rPr>
              <a:t>worldly grief </a:t>
            </a:r>
            <a:r>
              <a:rPr lang="en-GB" sz="3200" b="1" dirty="0">
                <a:solidFill>
                  <a:srgbClr val="E4D4C5"/>
                </a:solidFill>
                <a:latin typeface="CMG Sans SemiBold" pitchFamily="2" charset="77"/>
              </a:rPr>
              <a:t>produces death.</a:t>
            </a:r>
          </a:p>
          <a:p>
            <a:pPr marL="0" indent="0">
              <a:lnSpc>
                <a:spcPct val="100000"/>
              </a:lnSpc>
              <a:buNone/>
            </a:pPr>
            <a:r>
              <a:rPr lang="en-GB" sz="1400" b="1" dirty="0">
                <a:solidFill>
                  <a:srgbClr val="E4D4C5"/>
                </a:solidFill>
                <a:latin typeface="CMG Sans SemiBold" pitchFamily="2" charset="77"/>
              </a:rPr>
              <a:t>2 Corinthians 7:10 CSB</a:t>
            </a:r>
            <a:endParaRPr lang="en-GB" sz="2000" b="1" dirty="0">
              <a:solidFill>
                <a:srgbClr val="FFBD59"/>
              </a:solidFill>
              <a:latin typeface="CMG Sans SemiBold" pitchFamily="2" charset="77"/>
            </a:endParaRP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340410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65404" y="402336"/>
            <a:ext cx="11061192" cy="5408867"/>
          </a:xfrm>
        </p:spPr>
        <p:txBody>
          <a:bodyPr>
            <a:noAutofit/>
          </a:bodyPr>
          <a:lstStyle/>
          <a:p>
            <a:pPr marL="0" indent="0">
              <a:lnSpc>
                <a:spcPct val="100000"/>
              </a:lnSpc>
              <a:buNone/>
            </a:pPr>
            <a:r>
              <a:rPr lang="en-GB" sz="3200" b="1" dirty="0">
                <a:solidFill>
                  <a:srgbClr val="E4D4C5"/>
                </a:solidFill>
                <a:latin typeface="CMG Sans SemiBold" pitchFamily="2" charset="77"/>
              </a:rPr>
              <a:t>For </a:t>
            </a:r>
            <a:r>
              <a:rPr lang="en-GB" sz="3200" b="1" dirty="0">
                <a:solidFill>
                  <a:srgbClr val="FFBD59"/>
                </a:solidFill>
                <a:latin typeface="CMG Sans SemiBold" pitchFamily="2" charset="77"/>
              </a:rPr>
              <a:t>godly grief </a:t>
            </a:r>
            <a:r>
              <a:rPr lang="en-GB" sz="3200" b="1" dirty="0">
                <a:solidFill>
                  <a:srgbClr val="E4D4C5"/>
                </a:solidFill>
                <a:latin typeface="CMG Sans SemiBold" pitchFamily="2" charset="77"/>
              </a:rPr>
              <a:t>produces a repentance that leads to salvation without regret, but </a:t>
            </a:r>
            <a:r>
              <a:rPr lang="en-GB" sz="3200" b="1" dirty="0">
                <a:solidFill>
                  <a:srgbClr val="FFBD59"/>
                </a:solidFill>
                <a:latin typeface="CMG Sans SemiBold" pitchFamily="2" charset="77"/>
              </a:rPr>
              <a:t>worldly grief </a:t>
            </a:r>
            <a:r>
              <a:rPr lang="en-GB" sz="3200" b="1" dirty="0">
                <a:solidFill>
                  <a:srgbClr val="E4D4C5"/>
                </a:solidFill>
                <a:latin typeface="CMG Sans SemiBold" pitchFamily="2" charset="77"/>
              </a:rPr>
              <a:t>produces death.</a:t>
            </a:r>
          </a:p>
          <a:p>
            <a:pPr marL="0" indent="0">
              <a:lnSpc>
                <a:spcPct val="100000"/>
              </a:lnSpc>
              <a:buNone/>
            </a:pPr>
            <a:r>
              <a:rPr lang="en-GB" sz="1400" b="1" dirty="0">
                <a:solidFill>
                  <a:srgbClr val="E4D4C5"/>
                </a:solidFill>
                <a:latin typeface="CMG Sans SemiBold" pitchFamily="2" charset="77"/>
              </a:rPr>
              <a:t>2 Corinthians 7:10 CSB</a:t>
            </a:r>
            <a:endParaRPr lang="en-GB" sz="2000" b="1" dirty="0">
              <a:solidFill>
                <a:srgbClr val="FFBD59"/>
              </a:solidFill>
              <a:latin typeface="CMG Sans SemiBold" pitchFamily="2" charset="77"/>
            </a:endParaRP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graphicFrame>
        <p:nvGraphicFramePr>
          <p:cNvPr id="2" name="Table 1">
            <a:extLst>
              <a:ext uri="{FF2B5EF4-FFF2-40B4-BE49-F238E27FC236}">
                <a16:creationId xmlns:a16="http://schemas.microsoft.com/office/drawing/2014/main" id="{088077E5-D712-5340-B20E-3E5B2F576F0D}"/>
              </a:ext>
            </a:extLst>
          </p:cNvPr>
          <p:cNvGraphicFramePr>
            <a:graphicFrameLocks noGrp="1"/>
          </p:cNvGraphicFramePr>
          <p:nvPr>
            <p:extLst>
              <p:ext uri="{D42A27DB-BD31-4B8C-83A1-F6EECF244321}">
                <p14:modId xmlns:p14="http://schemas.microsoft.com/office/powerpoint/2010/main" val="3334026018"/>
              </p:ext>
            </p:extLst>
          </p:nvPr>
        </p:nvGraphicFramePr>
        <p:xfrm>
          <a:off x="611886" y="2635852"/>
          <a:ext cx="10968228" cy="2551956"/>
        </p:xfrm>
        <a:graphic>
          <a:graphicData uri="http://schemas.openxmlformats.org/drawingml/2006/table">
            <a:tbl>
              <a:tblPr firstRow="1" bandRow="1">
                <a:tableStyleId>{00A15C55-8517-42AA-B614-E9B94910E393}</a:tableStyleId>
              </a:tblPr>
              <a:tblGrid>
                <a:gridCol w="5484114">
                  <a:extLst>
                    <a:ext uri="{9D8B030D-6E8A-4147-A177-3AD203B41FA5}">
                      <a16:colId xmlns:a16="http://schemas.microsoft.com/office/drawing/2014/main" val="764203990"/>
                    </a:ext>
                  </a:extLst>
                </a:gridCol>
                <a:gridCol w="5484114">
                  <a:extLst>
                    <a:ext uri="{9D8B030D-6E8A-4147-A177-3AD203B41FA5}">
                      <a16:colId xmlns:a16="http://schemas.microsoft.com/office/drawing/2014/main" val="207982837"/>
                    </a:ext>
                  </a:extLst>
                </a:gridCol>
              </a:tblGrid>
              <a:tr h="511952">
                <a:tc>
                  <a:txBody>
                    <a:bodyPr/>
                    <a:lstStyle/>
                    <a:p>
                      <a:pPr algn="ctr"/>
                      <a:r>
                        <a:rPr lang="en-GB" sz="3200" b="1" i="0" kern="1200" dirty="0">
                          <a:solidFill>
                            <a:srgbClr val="FFBD59"/>
                          </a:solidFill>
                          <a:latin typeface="CMG Sans" pitchFamily="2" charset="77"/>
                        </a:rPr>
                        <a:t>REGRET</a:t>
                      </a:r>
                      <a:endParaRPr lang="en-GB" sz="3200" b="1" i="0" kern="1200" dirty="0">
                        <a:solidFill>
                          <a:srgbClr val="FFBD59"/>
                        </a:solidFill>
                        <a:latin typeface="CMG Sans" pitchFamily="2" charset="77"/>
                        <a:ea typeface="+mn-ea"/>
                        <a:cs typeface="+mn-cs"/>
                      </a:endParaRPr>
                    </a:p>
                  </a:txBody>
                  <a:tcPr>
                    <a:solidFill>
                      <a:schemeClr val="tx1">
                        <a:lumMod val="50000"/>
                        <a:lumOff val="50000"/>
                      </a:schemeClr>
                    </a:solidFill>
                  </a:tcPr>
                </a:tc>
                <a:tc>
                  <a:txBody>
                    <a:bodyPr/>
                    <a:lstStyle/>
                    <a:p>
                      <a:pPr marL="0" algn="ctr" defTabSz="914400" rtl="0" eaLnBrk="1" latinLnBrk="0" hangingPunct="1"/>
                      <a:r>
                        <a:rPr lang="en-GB" sz="3200" b="1" i="0" kern="1200" dirty="0">
                          <a:solidFill>
                            <a:srgbClr val="FFBD59"/>
                          </a:solidFill>
                          <a:latin typeface="CMG Sans" pitchFamily="2" charset="77"/>
                        </a:rPr>
                        <a:t>REPENTANCE</a:t>
                      </a:r>
                      <a:endParaRPr lang="en-GB" sz="3200" b="1" i="0" kern="1200" dirty="0">
                        <a:solidFill>
                          <a:srgbClr val="FFBD59"/>
                        </a:solidFill>
                        <a:latin typeface="CMG Sans" pitchFamily="2" charset="77"/>
                        <a:ea typeface="+mn-ea"/>
                        <a:cs typeface="+mn-cs"/>
                      </a:endParaRPr>
                    </a:p>
                  </a:txBody>
                  <a:tcPr>
                    <a:solidFill>
                      <a:schemeClr val="tx1">
                        <a:lumMod val="50000"/>
                        <a:lumOff val="50000"/>
                      </a:schemeClr>
                    </a:solidFill>
                  </a:tcPr>
                </a:tc>
                <a:extLst>
                  <a:ext uri="{0D108BD9-81ED-4DB2-BD59-A6C34878D82A}">
                    <a16:rowId xmlns:a16="http://schemas.microsoft.com/office/drawing/2014/main" val="3733285352"/>
                  </a:ext>
                </a:extLst>
              </a:tr>
              <a:tr h="493209">
                <a:tc>
                  <a:txBody>
                    <a:bodyPr/>
                    <a:lstStyle/>
                    <a:p>
                      <a:pPr algn="ctr"/>
                      <a:r>
                        <a:rPr lang="en-GB" sz="2400" b="1" i="0" dirty="0">
                          <a:solidFill>
                            <a:srgbClr val="E4D4C5"/>
                          </a:solidFill>
                          <a:latin typeface="CMG Sans SemiBold" pitchFamily="2" charset="77"/>
                        </a:rPr>
                        <a:t>Sorrow over consequences</a:t>
                      </a:r>
                    </a:p>
                  </a:txBody>
                  <a:tcPr>
                    <a:solidFill>
                      <a:srgbClr val="242220"/>
                    </a:solidFill>
                  </a:tcPr>
                </a:tc>
                <a:tc>
                  <a:txBody>
                    <a:bodyPr/>
                    <a:lstStyle/>
                    <a:p>
                      <a:pPr algn="ctr"/>
                      <a:r>
                        <a:rPr lang="en-GB" sz="2400" b="1" i="0" dirty="0">
                          <a:solidFill>
                            <a:srgbClr val="E4D4C5"/>
                          </a:solidFill>
                          <a:latin typeface="CMG Sans SemiBold" pitchFamily="2" charset="77"/>
                        </a:rPr>
                        <a:t>Sorrow over the sin</a:t>
                      </a:r>
                    </a:p>
                  </a:txBody>
                  <a:tcPr>
                    <a:solidFill>
                      <a:srgbClr val="242220"/>
                    </a:solidFill>
                  </a:tcPr>
                </a:tc>
                <a:extLst>
                  <a:ext uri="{0D108BD9-81ED-4DB2-BD59-A6C34878D82A}">
                    <a16:rowId xmlns:a16="http://schemas.microsoft.com/office/drawing/2014/main" val="2426672026"/>
                  </a:ext>
                </a:extLst>
              </a:tr>
              <a:tr h="493209">
                <a:tc>
                  <a:txBody>
                    <a:bodyPr/>
                    <a:lstStyle/>
                    <a:p>
                      <a:pPr algn="ctr"/>
                      <a:r>
                        <a:rPr lang="en-GB" sz="2400" b="1" i="0" dirty="0">
                          <a:solidFill>
                            <a:srgbClr val="E4D4C5"/>
                          </a:solidFill>
                          <a:latin typeface="CMG Sans SemiBold" pitchFamily="2" charset="77"/>
                        </a:rPr>
                        <a:t>Focus on self</a:t>
                      </a:r>
                    </a:p>
                  </a:txBody>
                  <a:tcPr>
                    <a:solidFill>
                      <a:srgbClr val="242220"/>
                    </a:solidFill>
                  </a:tcPr>
                </a:tc>
                <a:tc>
                  <a:txBody>
                    <a:bodyPr/>
                    <a:lstStyle/>
                    <a:p>
                      <a:pPr algn="ctr"/>
                      <a:r>
                        <a:rPr lang="en-GB" sz="2400" b="1" i="0" dirty="0">
                          <a:solidFill>
                            <a:srgbClr val="E4D4C5"/>
                          </a:solidFill>
                          <a:latin typeface="CMG Sans SemiBold" pitchFamily="2" charset="77"/>
                        </a:rPr>
                        <a:t>Focus on God</a:t>
                      </a:r>
                    </a:p>
                  </a:txBody>
                  <a:tcPr>
                    <a:solidFill>
                      <a:srgbClr val="242220"/>
                    </a:solidFill>
                  </a:tcPr>
                </a:tc>
                <a:extLst>
                  <a:ext uri="{0D108BD9-81ED-4DB2-BD59-A6C34878D82A}">
                    <a16:rowId xmlns:a16="http://schemas.microsoft.com/office/drawing/2014/main" val="3873662776"/>
                  </a:ext>
                </a:extLst>
              </a:tr>
              <a:tr h="493209">
                <a:tc>
                  <a:txBody>
                    <a:bodyPr/>
                    <a:lstStyle/>
                    <a:p>
                      <a:pPr algn="ctr"/>
                      <a:r>
                        <a:rPr lang="en-GB" sz="2400" b="1" i="0" dirty="0">
                          <a:solidFill>
                            <a:srgbClr val="E4D4C5"/>
                          </a:solidFill>
                          <a:latin typeface="CMG Sans SemiBold" pitchFamily="2" charset="77"/>
                        </a:rPr>
                        <a:t>Produces death</a:t>
                      </a:r>
                    </a:p>
                  </a:txBody>
                  <a:tcPr>
                    <a:solidFill>
                      <a:srgbClr val="242220"/>
                    </a:solidFill>
                  </a:tcPr>
                </a:tc>
                <a:tc>
                  <a:txBody>
                    <a:bodyPr/>
                    <a:lstStyle/>
                    <a:p>
                      <a:pPr algn="ctr"/>
                      <a:r>
                        <a:rPr lang="en-GB" sz="2400" b="1" i="0" dirty="0">
                          <a:solidFill>
                            <a:srgbClr val="E4D4C5"/>
                          </a:solidFill>
                          <a:latin typeface="CMG Sans SemiBold" pitchFamily="2" charset="77"/>
                        </a:rPr>
                        <a:t>Produces life</a:t>
                      </a:r>
                    </a:p>
                  </a:txBody>
                  <a:tcPr>
                    <a:solidFill>
                      <a:srgbClr val="242220"/>
                    </a:solidFill>
                  </a:tcPr>
                </a:tc>
                <a:extLst>
                  <a:ext uri="{0D108BD9-81ED-4DB2-BD59-A6C34878D82A}">
                    <a16:rowId xmlns:a16="http://schemas.microsoft.com/office/drawing/2014/main" val="3803048287"/>
                  </a:ext>
                </a:extLst>
              </a:tr>
              <a:tr h="493209">
                <a:tc>
                  <a:txBody>
                    <a:bodyPr/>
                    <a:lstStyle/>
                    <a:p>
                      <a:pPr algn="ctr"/>
                      <a:r>
                        <a:rPr lang="en-GB" sz="2400" b="1" i="0" dirty="0">
                          <a:solidFill>
                            <a:srgbClr val="E4D4C5"/>
                          </a:solidFill>
                          <a:latin typeface="CMG Sans SemiBold" pitchFamily="2" charset="77"/>
                        </a:rPr>
                        <a:t>No change</a:t>
                      </a:r>
                    </a:p>
                  </a:txBody>
                  <a:tcPr>
                    <a:solidFill>
                      <a:srgbClr val="242220"/>
                    </a:solidFill>
                  </a:tcPr>
                </a:tc>
                <a:tc>
                  <a:txBody>
                    <a:bodyPr/>
                    <a:lstStyle/>
                    <a:p>
                      <a:pPr algn="ctr"/>
                      <a:r>
                        <a:rPr lang="en-GB" sz="2400" b="1" i="0">
                          <a:solidFill>
                            <a:srgbClr val="E4D4C5"/>
                          </a:solidFill>
                          <a:latin typeface="CMG Sans SemiBold" pitchFamily="2" charset="77"/>
                        </a:rPr>
                        <a:t>Change happens</a:t>
                      </a:r>
                      <a:endParaRPr lang="en-GB" sz="2400" b="1" i="0" dirty="0">
                        <a:solidFill>
                          <a:srgbClr val="E4D4C5"/>
                        </a:solidFill>
                        <a:latin typeface="CMG Sans SemiBold" pitchFamily="2" charset="77"/>
                      </a:endParaRPr>
                    </a:p>
                  </a:txBody>
                  <a:tcPr>
                    <a:solidFill>
                      <a:srgbClr val="242220"/>
                    </a:solidFill>
                  </a:tcPr>
                </a:tc>
                <a:extLst>
                  <a:ext uri="{0D108BD9-81ED-4DB2-BD59-A6C34878D82A}">
                    <a16:rowId xmlns:a16="http://schemas.microsoft.com/office/drawing/2014/main" val="3634019511"/>
                  </a:ext>
                </a:extLst>
              </a:tr>
            </a:tbl>
          </a:graphicData>
        </a:graphic>
      </p:graphicFrame>
    </p:spTree>
    <p:extLst>
      <p:ext uri="{BB962C8B-B14F-4D97-AF65-F5344CB8AC3E}">
        <p14:creationId xmlns:p14="http://schemas.microsoft.com/office/powerpoint/2010/main" val="3288358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6744</TotalTime>
  <Words>887</Words>
  <Application>Microsoft Macintosh PowerPoint</Application>
  <PresentationFormat>Widescreen</PresentationFormat>
  <Paragraphs>38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CMG Sans</vt:lpstr>
      <vt:lpstr>CMG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67</cp:revision>
  <dcterms:created xsi:type="dcterms:W3CDTF">2021-03-02T15:43:27Z</dcterms:created>
  <dcterms:modified xsi:type="dcterms:W3CDTF">2021-03-24T17:19:45Z</dcterms:modified>
</cp:coreProperties>
</file>