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77" r:id="rId5"/>
    <p:sldId id="261" r:id="rId6"/>
    <p:sldId id="282" r:id="rId7"/>
    <p:sldId id="283" r:id="rId8"/>
    <p:sldId id="284" r:id="rId9"/>
    <p:sldId id="279" r:id="rId10"/>
    <p:sldId id="280" r:id="rId11"/>
    <p:sldId id="281" r:id="rId12"/>
    <p:sldId id="285" r:id="rId13"/>
    <p:sldId id="286" r:id="rId14"/>
    <p:sldId id="287"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4C5"/>
    <a:srgbClr val="FFB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43"/>
  </p:normalViewPr>
  <p:slideViewPr>
    <p:cSldViewPr snapToGrid="0" snapToObjects="1">
      <p:cViewPr varScale="1">
        <p:scale>
          <a:sx n="105" d="100"/>
          <a:sy n="105" d="100"/>
        </p:scale>
        <p:origin x="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65CF-73DF-9043-8CCC-B91028F4E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45C92-6800-9B46-B830-F79FBAAF3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3BE58F-B121-BF4A-85F9-80A46A685111}"/>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5" name="Footer Placeholder 4">
            <a:extLst>
              <a:ext uri="{FF2B5EF4-FFF2-40B4-BE49-F238E27FC236}">
                <a16:creationId xmlns:a16="http://schemas.microsoft.com/office/drawing/2014/main" id="{D6B35DB2-9FCD-F345-9144-EE2C32E273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D15920-E5D9-A34B-B7EA-6CC2CB2EF6D4}"/>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3762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705-5C84-454C-B565-1E54B5AF7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92973-C7D2-DD40-8110-A11A4DBC62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4727A-EFD0-0043-BA3F-858A25415731}"/>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5" name="Footer Placeholder 4">
            <a:extLst>
              <a:ext uri="{FF2B5EF4-FFF2-40B4-BE49-F238E27FC236}">
                <a16:creationId xmlns:a16="http://schemas.microsoft.com/office/drawing/2014/main" id="{77A186A9-2AC5-C840-B0B5-4BD561E2E57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D83AF9-434A-DA43-91A5-67417F41B8D9}"/>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14989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DFFB7-ECA8-1C4E-8E0C-62A326729A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C2B7C-CC23-7B4E-AF29-EE0EBE365E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1E9E7-1037-A445-891C-C88244F2157D}"/>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5" name="Footer Placeholder 4">
            <a:extLst>
              <a:ext uri="{FF2B5EF4-FFF2-40B4-BE49-F238E27FC236}">
                <a16:creationId xmlns:a16="http://schemas.microsoft.com/office/drawing/2014/main" id="{7D5C1F19-2974-EB4C-A5E7-E56ABE8D14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53E6D8-5D66-134C-8E51-7457DBC8444F}"/>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342045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DD2F-6717-9940-B8CD-4385AFE8D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D9BD14-7A67-BF4C-B88D-06DA6A879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8523B-10A5-1940-8E7D-292842BA188B}"/>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5" name="Footer Placeholder 4">
            <a:extLst>
              <a:ext uri="{FF2B5EF4-FFF2-40B4-BE49-F238E27FC236}">
                <a16:creationId xmlns:a16="http://schemas.microsoft.com/office/drawing/2014/main" id="{2A7C63BE-AE7F-E545-AB03-D813A09AE4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667FB8-AAD5-FA4D-824D-AB76E87DFA50}"/>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12720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AB08-D11B-884B-9F52-A0F1336AF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B031C-7C53-4740-A737-8D096D6AC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A00ED3-ED16-A949-A81C-3ABCFBC128AE}"/>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5" name="Footer Placeholder 4">
            <a:extLst>
              <a:ext uri="{FF2B5EF4-FFF2-40B4-BE49-F238E27FC236}">
                <a16:creationId xmlns:a16="http://schemas.microsoft.com/office/drawing/2014/main" id="{EC8AA0C9-D66C-6046-8467-E9CB6DFCA2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3CF763-DBF1-2947-80F3-667BA61A7642}"/>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26085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135C-A971-954D-94E3-290B69AF7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CA822C-25AF-414B-9643-63A368840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8E1E6-E4D2-1B49-B71D-14B919D772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AA0C77-4748-5746-B5F8-1970B0E38B4C}"/>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6" name="Footer Placeholder 5">
            <a:extLst>
              <a:ext uri="{FF2B5EF4-FFF2-40B4-BE49-F238E27FC236}">
                <a16:creationId xmlns:a16="http://schemas.microsoft.com/office/drawing/2014/main" id="{17C08DD1-C039-794D-9815-7874E0AB314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86FAEB4-3A7F-0A4F-8B57-A4B4ED3CD5DE}"/>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302516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D1A3-4AE9-A34D-823D-EE4CF96A22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AFCC71-C551-7847-8A35-3F59CD684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C9454-E84C-BB40-93B4-DFC7D3C330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F989D0-CC99-B046-9DC1-9BE835C6B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E8AC57-A6E7-414F-AE46-D884208E0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E05542-DD97-CE45-9D20-E86177DD7DDC}"/>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8" name="Footer Placeholder 7">
            <a:extLst>
              <a:ext uri="{FF2B5EF4-FFF2-40B4-BE49-F238E27FC236}">
                <a16:creationId xmlns:a16="http://schemas.microsoft.com/office/drawing/2014/main" id="{BDA25D53-CC00-5245-9BE9-54D8ACE457B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C8C4539-8A38-824A-BCCF-69A9FA2599ED}"/>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35272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6234-FC86-6F48-831E-A6B780006D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4977D-52AE-784A-AF5A-AA0C747E7AE0}"/>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4" name="Footer Placeholder 3">
            <a:extLst>
              <a:ext uri="{FF2B5EF4-FFF2-40B4-BE49-F238E27FC236}">
                <a16:creationId xmlns:a16="http://schemas.microsoft.com/office/drawing/2014/main" id="{23458141-7D99-3549-B740-71F51072DE9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F6E2C73-EF14-2348-8A6A-23169C65B955}"/>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11648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7665C-AA63-B449-B9E9-27576BABD8D9}"/>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3" name="Footer Placeholder 2">
            <a:extLst>
              <a:ext uri="{FF2B5EF4-FFF2-40B4-BE49-F238E27FC236}">
                <a16:creationId xmlns:a16="http://schemas.microsoft.com/office/drawing/2014/main" id="{D6A6A399-3281-BD49-9970-1BE3B56FC55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DEC9D4C-885B-4749-B7BE-DB4F5DDFE700}"/>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20709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784B-2BD5-AB42-9AF0-AEF76AA96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E28BA1-ED09-474A-825A-3B1FCF5DD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D7391E-D030-A044-BF33-ABA982F2E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6DFCC-DD98-4242-826F-0FA4103952B4}"/>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6" name="Footer Placeholder 5">
            <a:extLst>
              <a:ext uri="{FF2B5EF4-FFF2-40B4-BE49-F238E27FC236}">
                <a16:creationId xmlns:a16="http://schemas.microsoft.com/office/drawing/2014/main" id="{F9464BB6-54DD-4E44-B074-60538825D0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17DCFB0-5775-9240-BE99-DF0D39987C51}"/>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42591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AC2B-C272-F144-9622-FDE5D1DF3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B1164-EBE6-D344-A672-7896C8649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23EED2F-71EA-4B44-A909-1AB75C567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361D55-1A3D-7D4C-80C9-B25D67C33021}"/>
              </a:ext>
            </a:extLst>
          </p:cNvPr>
          <p:cNvSpPr>
            <a:spLocks noGrp="1"/>
          </p:cNvSpPr>
          <p:nvPr>
            <p:ph type="dt" sz="half" idx="10"/>
          </p:nvPr>
        </p:nvSpPr>
        <p:spPr/>
        <p:txBody>
          <a:bodyPr/>
          <a:lstStyle/>
          <a:p>
            <a:fld id="{4C48ED8B-46F6-6445-997D-3B208B23B6F1}" type="datetimeFigureOut">
              <a:rPr lang="en-GB" smtClean="0"/>
              <a:t>18/03/2021</a:t>
            </a:fld>
            <a:endParaRPr lang="en-GB" dirty="0"/>
          </a:p>
        </p:txBody>
      </p:sp>
      <p:sp>
        <p:nvSpPr>
          <p:cNvPr id="6" name="Footer Placeholder 5">
            <a:extLst>
              <a:ext uri="{FF2B5EF4-FFF2-40B4-BE49-F238E27FC236}">
                <a16:creationId xmlns:a16="http://schemas.microsoft.com/office/drawing/2014/main" id="{F771B95E-090F-424C-B4E4-2560BF72F2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989DE02-62FB-C144-A41B-6E966718C6BC}"/>
              </a:ext>
            </a:extLst>
          </p:cNvPr>
          <p:cNvSpPr>
            <a:spLocks noGrp="1"/>
          </p:cNvSpPr>
          <p:nvPr>
            <p:ph type="sldNum" sz="quarter" idx="12"/>
          </p:nvPr>
        </p:nvSpPr>
        <p:spPr/>
        <p:txBody>
          <a:bodyPr/>
          <a:lstStyle/>
          <a:p>
            <a:fld id="{A62FAE1B-2C18-3645-A046-4A42C6DEBC99}" type="slidenum">
              <a:rPr lang="en-GB" smtClean="0"/>
              <a:t>‹#›</a:t>
            </a:fld>
            <a:endParaRPr lang="en-GB" dirty="0"/>
          </a:p>
        </p:txBody>
      </p:sp>
    </p:spTree>
    <p:extLst>
      <p:ext uri="{BB962C8B-B14F-4D97-AF65-F5344CB8AC3E}">
        <p14:creationId xmlns:p14="http://schemas.microsoft.com/office/powerpoint/2010/main" val="256878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0628B-03EE-7C46-8994-F1ED0592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735C1-78DE-2E4B-9C0B-45634DEE4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75D9A-4AD5-9E4B-9527-B755ECFBC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8ED8B-46F6-6445-997D-3B208B23B6F1}" type="datetimeFigureOut">
              <a:rPr lang="en-GB" smtClean="0"/>
              <a:t>18/03/2021</a:t>
            </a:fld>
            <a:endParaRPr lang="en-GB" dirty="0"/>
          </a:p>
        </p:txBody>
      </p:sp>
      <p:sp>
        <p:nvSpPr>
          <p:cNvPr id="5" name="Footer Placeholder 4">
            <a:extLst>
              <a:ext uri="{FF2B5EF4-FFF2-40B4-BE49-F238E27FC236}">
                <a16:creationId xmlns:a16="http://schemas.microsoft.com/office/drawing/2014/main" id="{6A81E00F-4D9A-A244-9BE1-07D785E5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3D65C48-053E-8D46-9550-B0E73AB17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FAE1B-2C18-3645-A046-4A42C6DEBC99}" type="slidenum">
              <a:rPr lang="en-GB" smtClean="0"/>
              <a:t>‹#›</a:t>
            </a:fld>
            <a:endParaRPr lang="en-GB" dirty="0"/>
          </a:p>
        </p:txBody>
      </p:sp>
    </p:spTree>
    <p:extLst>
      <p:ext uri="{BB962C8B-B14F-4D97-AF65-F5344CB8AC3E}">
        <p14:creationId xmlns:p14="http://schemas.microsoft.com/office/powerpoint/2010/main" val="119046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715-ED9B-A540-9797-F8BB5D26BEE4}"/>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AAE25C7D-6DAC-6247-A092-608EED3C2341}"/>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2BF9CFC2-42F7-874C-8E1C-AFF3DDF591D6}"/>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689B412-A3FA-A547-8ECC-99014A3DC118}"/>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12564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396240" y="475488"/>
            <a:ext cx="11399520" cy="5006141"/>
          </a:xfrm>
        </p:spPr>
        <p:txBody>
          <a:bodyPr>
            <a:noAutofit/>
          </a:bodyPr>
          <a:lstStyle/>
          <a:p>
            <a:pPr marL="0" indent="0">
              <a:lnSpc>
                <a:spcPct val="110000"/>
              </a:lnSpc>
              <a:buNone/>
            </a:pPr>
            <a:r>
              <a:rPr lang="en-US" sz="3000" b="1" dirty="0">
                <a:solidFill>
                  <a:srgbClr val="FFBD59"/>
                </a:solidFill>
                <a:latin typeface="CMG Sans SemiBold" pitchFamily="2" charset="77"/>
              </a:rPr>
              <a:t>Team Player </a:t>
            </a:r>
            <a:r>
              <a:rPr lang="en-US" sz="3000" b="1" dirty="0">
                <a:solidFill>
                  <a:srgbClr val="E4D4C5"/>
                </a:solidFill>
                <a:latin typeface="CMG Sans SemiBold" pitchFamily="2" charset="77"/>
              </a:rPr>
              <a:t>– The </a:t>
            </a:r>
            <a:r>
              <a:rPr lang="en-US" sz="3000" b="1" dirty="0">
                <a:solidFill>
                  <a:srgbClr val="FFBD59"/>
                </a:solidFill>
                <a:latin typeface="CMG Sans SemiBold" pitchFamily="2" charset="77"/>
              </a:rPr>
              <a:t>Prophetic</a:t>
            </a:r>
            <a:r>
              <a:rPr lang="en-US" sz="3000" b="1" dirty="0">
                <a:solidFill>
                  <a:srgbClr val="E4D4C5"/>
                </a:solidFill>
                <a:latin typeface="CMG Sans SemiBold" pitchFamily="2" charset="77"/>
              </a:rPr>
              <a:t> alongside </a:t>
            </a:r>
            <a:r>
              <a:rPr lang="en-US" sz="3000" b="1" dirty="0">
                <a:solidFill>
                  <a:srgbClr val="FFBD59"/>
                </a:solidFill>
                <a:latin typeface="CMG Sans SemiBold" pitchFamily="2" charset="77"/>
              </a:rPr>
              <a:t>Spiritual Warfare</a:t>
            </a:r>
            <a:r>
              <a:rPr lang="en-US" sz="3000" b="1" dirty="0">
                <a:solidFill>
                  <a:srgbClr val="E4D4C5"/>
                </a:solidFill>
                <a:latin typeface="CMG Sans SemiBold" pitchFamily="2" charset="77"/>
              </a:rPr>
              <a:t> –  “Up! For this is the day in which the Lord has given Sisera into your hand. Does not the Lord go out before you?” (v14) See </a:t>
            </a:r>
            <a:r>
              <a:rPr lang="en-US" sz="3000" b="1" dirty="0">
                <a:solidFill>
                  <a:srgbClr val="FFBD59"/>
                </a:solidFill>
                <a:latin typeface="CMG Sans SemiBold" pitchFamily="2" charset="77"/>
              </a:rPr>
              <a:t>Acts 13:1-3 (Set apart </a:t>
            </a:r>
            <a:r>
              <a:rPr lang="en-US" sz="3000" b="1" dirty="0">
                <a:solidFill>
                  <a:srgbClr val="FFBD59"/>
                </a:solidFill>
                <a:latin typeface="CMG Sans SemiBold" pitchFamily="2" charset="77"/>
                <a:sym typeface="Wingdings" panose="05000000000000000000" pitchFamily="2" charset="2"/>
              </a:rPr>
              <a:t> Sent off)</a:t>
            </a:r>
          </a:p>
          <a:p>
            <a:pPr marL="0" indent="0">
              <a:lnSpc>
                <a:spcPct val="110000"/>
              </a:lnSpc>
              <a:buNone/>
            </a:pPr>
            <a:endParaRPr lang="en-US" sz="3000" b="1" dirty="0">
              <a:solidFill>
                <a:srgbClr val="FFBD59"/>
              </a:solidFill>
              <a:latin typeface="CMG Sans SemiBold" pitchFamily="2" charset="77"/>
            </a:endParaRPr>
          </a:p>
          <a:p>
            <a:pPr marL="0" indent="0">
              <a:lnSpc>
                <a:spcPct val="110000"/>
              </a:lnSpc>
              <a:buNone/>
            </a:pPr>
            <a:r>
              <a:rPr lang="en-US" sz="3000" b="1" dirty="0">
                <a:solidFill>
                  <a:srgbClr val="FFBD59"/>
                </a:solidFill>
                <a:latin typeface="CMG Sans SemiBold" pitchFamily="2" charset="77"/>
              </a:rPr>
              <a:t>Humble</a:t>
            </a:r>
            <a:r>
              <a:rPr lang="en-US" sz="3000" b="1" dirty="0">
                <a:solidFill>
                  <a:srgbClr val="E4D4C5"/>
                </a:solidFill>
                <a:latin typeface="CMG Sans SemiBold" pitchFamily="2" charset="77"/>
              </a:rPr>
              <a:t> – Not concerned about whether he gets the glory (See Judges 5:24-27) but that God’s people get delivered from their enemies (v16 – “not a man was left”) and God is praised (Ch. 5)</a:t>
            </a:r>
            <a:endParaRPr lang="en-GB" sz="3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D19B5055-D764-5448-B961-FB9DAF0678D4}"/>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01698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95884" y="768097"/>
            <a:ext cx="11000232" cy="4547615"/>
          </a:xfrm>
        </p:spPr>
        <p:txBody>
          <a:bodyPr>
            <a:noAutofit/>
          </a:bodyPr>
          <a:lstStyle/>
          <a:p>
            <a:pPr marL="0" indent="0">
              <a:lnSpc>
                <a:spcPct val="100000"/>
              </a:lnSpc>
              <a:buNone/>
            </a:pPr>
            <a:r>
              <a:rPr lang="en-US" sz="3200" b="1" dirty="0">
                <a:solidFill>
                  <a:srgbClr val="FFBD59"/>
                </a:solidFill>
                <a:latin typeface="CMG Sans SemiBold" pitchFamily="2" charset="77"/>
              </a:rPr>
              <a:t>Man of Faith </a:t>
            </a:r>
            <a:r>
              <a:rPr lang="en-US" sz="3200" b="1" dirty="0">
                <a:solidFill>
                  <a:srgbClr val="E4D4C5"/>
                </a:solidFill>
                <a:latin typeface="CMG Sans SemiBold" pitchFamily="2" charset="77"/>
              </a:rPr>
              <a:t>– “And what more shall I say? For time would fail me to tell of …. Barak….” Heb. 11:32 </a:t>
            </a:r>
          </a:p>
          <a:p>
            <a:pPr marL="0" indent="0">
              <a:lnSpc>
                <a:spcPct val="100000"/>
              </a:lnSpc>
              <a:buNone/>
            </a:pPr>
            <a:r>
              <a:rPr lang="en-US" sz="3200" b="1" dirty="0">
                <a:solidFill>
                  <a:srgbClr val="E4D4C5"/>
                </a:solidFill>
                <a:latin typeface="CMG Sans SemiBold" pitchFamily="2" charset="77"/>
              </a:rPr>
              <a:t>Faith - “the glorious combination of a humble confession of his own inadequacy and a sure confidence in the grace of God, known in this case through his mouthpiece Deborah.” Michael Wilcock (BST)</a:t>
            </a:r>
            <a:endParaRPr lang="en-GB" sz="32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D77AEDDD-44EC-C54A-A8AE-EFDDBC64B817}"/>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38411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B0CDC-B65B-458F-9D9B-76256907443C}"/>
              </a:ext>
            </a:extLst>
          </p:cNvPr>
          <p:cNvSpPr>
            <a:spLocks noGrp="1"/>
          </p:cNvSpPr>
          <p:nvPr>
            <p:ph idx="1"/>
          </p:nvPr>
        </p:nvSpPr>
        <p:spPr>
          <a:xfrm>
            <a:off x="426720" y="329183"/>
            <a:ext cx="11338560" cy="5054909"/>
          </a:xfrm>
        </p:spPr>
        <p:txBody>
          <a:bodyPr>
            <a:noAutofit/>
          </a:bodyPr>
          <a:lstStyle/>
          <a:p>
            <a:pPr marL="0" indent="0" algn="ctr">
              <a:lnSpc>
                <a:spcPct val="120000"/>
              </a:lnSpc>
              <a:buNone/>
            </a:pPr>
            <a:r>
              <a:rPr lang="en-US" sz="3900" b="1" dirty="0">
                <a:solidFill>
                  <a:srgbClr val="E4D4C5"/>
                </a:solidFill>
                <a:latin typeface="CMG Sans SemiBold"/>
              </a:rPr>
              <a:t>The Song of Deborah &amp; Barak</a:t>
            </a:r>
            <a:endParaRPr lang="en-US" sz="3900" b="1" baseline="30000" dirty="0">
              <a:solidFill>
                <a:srgbClr val="E4D4C5"/>
              </a:solidFill>
              <a:latin typeface="CMG Sans SemiBold"/>
            </a:endParaRPr>
          </a:p>
          <a:p>
            <a:pPr marL="0" indent="0">
              <a:lnSpc>
                <a:spcPct val="100000"/>
              </a:lnSpc>
              <a:buNone/>
            </a:pPr>
            <a:r>
              <a:rPr lang="en-US" sz="2400" b="1" baseline="30000" dirty="0">
                <a:solidFill>
                  <a:srgbClr val="E4D4C5"/>
                </a:solidFill>
                <a:latin typeface="CMG Sans SemiBold"/>
              </a:rPr>
              <a:t>1 </a:t>
            </a:r>
            <a:r>
              <a:rPr lang="en-US" sz="2400" b="0" i="0" dirty="0">
                <a:solidFill>
                  <a:srgbClr val="E4D4C5"/>
                </a:solidFill>
                <a:effectLst/>
                <a:latin typeface="CMG Sans SemiBold"/>
              </a:rPr>
              <a:t>On that day Deborah and Barak son of Abinoam sang this song: </a:t>
            </a:r>
            <a:r>
              <a:rPr lang="en-US" sz="2400" b="1" baseline="30000" dirty="0">
                <a:solidFill>
                  <a:srgbClr val="E4D4C5"/>
                </a:solidFill>
                <a:latin typeface="CMG Sans SemiBold"/>
              </a:rPr>
              <a:t>2</a:t>
            </a:r>
            <a:r>
              <a:rPr lang="en-US" sz="2400" b="0" i="0" dirty="0">
                <a:solidFill>
                  <a:srgbClr val="E4D4C5"/>
                </a:solidFill>
                <a:effectLst/>
                <a:latin typeface="CMG Sans SemiBold"/>
              </a:rPr>
              <a:t> “When the princes in Israel take the lead, when the people willingly offer themselves— praise the </a:t>
            </a:r>
            <a:r>
              <a:rPr lang="en-US" sz="2400" b="0" i="0" cap="small" dirty="0">
                <a:solidFill>
                  <a:srgbClr val="E4D4C5"/>
                </a:solidFill>
                <a:effectLst/>
                <a:latin typeface="CMG Sans SemiBold"/>
              </a:rPr>
              <a:t>Lord</a:t>
            </a:r>
            <a:r>
              <a:rPr lang="en-US" sz="2400" b="0" i="0" dirty="0">
                <a:solidFill>
                  <a:srgbClr val="E4D4C5"/>
                </a:solidFill>
                <a:effectLst/>
                <a:latin typeface="CMG Sans SemiBold"/>
              </a:rPr>
              <a:t>! </a:t>
            </a:r>
            <a:r>
              <a:rPr lang="en-US" sz="2400" b="1" baseline="30000" dirty="0">
                <a:solidFill>
                  <a:srgbClr val="E4D4C5"/>
                </a:solidFill>
                <a:latin typeface="CMG Sans SemiBold"/>
              </a:rPr>
              <a:t>3 </a:t>
            </a:r>
            <a:r>
              <a:rPr lang="en-US" sz="2400" b="0" i="0" dirty="0">
                <a:solidFill>
                  <a:srgbClr val="E4D4C5"/>
                </a:solidFill>
                <a:effectLst/>
                <a:latin typeface="CMG Sans SemiBold"/>
              </a:rPr>
              <a:t>Hear this, you kings! Listen, you rulers! I, even I, will sing to the</a:t>
            </a:r>
            <a:r>
              <a:rPr lang="en-US" sz="2400" dirty="0">
                <a:solidFill>
                  <a:srgbClr val="E4D4C5"/>
                </a:solidFill>
                <a:latin typeface="CMG Sans SemiBold"/>
              </a:rPr>
              <a:t> </a:t>
            </a:r>
            <a:r>
              <a:rPr lang="en-US" sz="2400" b="0" i="0" cap="small" dirty="0">
                <a:solidFill>
                  <a:srgbClr val="E4D4C5"/>
                </a:solidFill>
                <a:effectLst/>
                <a:latin typeface="CMG Sans SemiBold"/>
              </a:rPr>
              <a:t>Lord</a:t>
            </a:r>
            <a:r>
              <a:rPr lang="en-US" sz="2400" b="0" i="0" dirty="0">
                <a:solidFill>
                  <a:srgbClr val="E4D4C5"/>
                </a:solidFill>
                <a:effectLst/>
                <a:latin typeface="CMG Sans SemiBold"/>
              </a:rPr>
              <a:t>;</a:t>
            </a:r>
            <a:r>
              <a:rPr lang="en-US" sz="2400" dirty="0">
                <a:solidFill>
                  <a:srgbClr val="E4D4C5"/>
                </a:solidFill>
                <a:latin typeface="CMG Sans SemiBold"/>
              </a:rPr>
              <a:t> </a:t>
            </a:r>
            <a:r>
              <a:rPr lang="en-US" sz="2400" b="0" i="0" dirty="0">
                <a:solidFill>
                  <a:srgbClr val="E4D4C5"/>
                </a:solidFill>
                <a:effectLst/>
                <a:latin typeface="CMG Sans SemiBold"/>
              </a:rPr>
              <a:t>I will praise the </a:t>
            </a:r>
            <a:r>
              <a:rPr lang="en-US" sz="2400" b="0" i="0" cap="small" dirty="0">
                <a:solidFill>
                  <a:srgbClr val="E4D4C5"/>
                </a:solidFill>
                <a:effectLst/>
                <a:latin typeface="CMG Sans SemiBold"/>
              </a:rPr>
              <a:t>Lord</a:t>
            </a:r>
            <a:r>
              <a:rPr lang="en-US" sz="2400" b="0" i="0" dirty="0">
                <a:solidFill>
                  <a:srgbClr val="E4D4C5"/>
                </a:solidFill>
                <a:effectLst/>
                <a:latin typeface="CMG Sans SemiBold"/>
              </a:rPr>
              <a:t>, the God of Israel, in song. </a:t>
            </a:r>
            <a:r>
              <a:rPr kumimoji="0" lang="en-US" sz="2400" b="1" i="0" u="none" strike="noStrike" kern="1200" cap="none" spc="0" normalizeH="0" baseline="30000" noProof="0" dirty="0">
                <a:ln>
                  <a:noFill/>
                </a:ln>
                <a:solidFill>
                  <a:srgbClr val="E4D4C5"/>
                </a:solidFill>
                <a:effectLst/>
                <a:uLnTx/>
                <a:uFillTx/>
                <a:latin typeface="CMG Sans SemiBold"/>
                <a:ea typeface="+mn-ea"/>
                <a:cs typeface="+mn-cs"/>
              </a:rPr>
              <a:t>4 </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“When you, </a:t>
            </a:r>
            <a:r>
              <a:rPr kumimoji="0" lang="en-US" sz="2400" b="0" i="0" u="none" strike="noStrike" kern="1200" cap="small" spc="0" normalizeH="0" baseline="0" noProof="0" dirty="0">
                <a:ln>
                  <a:noFill/>
                </a:ln>
                <a:solidFill>
                  <a:srgbClr val="E4D4C5"/>
                </a:solidFill>
                <a:effectLst/>
                <a:uLnTx/>
                <a:uFillTx/>
                <a:latin typeface="CMG Sans SemiBold"/>
                <a:ea typeface="+mn-ea"/>
                <a:cs typeface="+mn-cs"/>
              </a:rPr>
              <a:t>Lord</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 went out from Seir,</a:t>
            </a:r>
            <a:r>
              <a:rPr lang="en-US" sz="2400" dirty="0">
                <a:solidFill>
                  <a:srgbClr val="E4D4C5"/>
                </a:solidFill>
                <a:latin typeface="CMG Sans SemiBold"/>
              </a:rPr>
              <a:t> </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when you marched from the land of Edom, the earth shook, the heavens poured,</a:t>
            </a:r>
            <a:r>
              <a:rPr lang="en-US" sz="2400" dirty="0">
                <a:solidFill>
                  <a:srgbClr val="E4D4C5"/>
                </a:solidFill>
                <a:latin typeface="CMG Sans SemiBold"/>
              </a:rPr>
              <a:t> </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the clouds poured down water.</a:t>
            </a:r>
            <a:r>
              <a:rPr kumimoji="0" lang="en-US" sz="2400" b="1" i="0" u="none" strike="noStrike" kern="1200" cap="none" spc="0" normalizeH="0" baseline="30000" noProof="0" dirty="0">
                <a:ln>
                  <a:noFill/>
                </a:ln>
                <a:solidFill>
                  <a:srgbClr val="E4D4C5"/>
                </a:solidFill>
                <a:effectLst/>
                <a:uLnTx/>
                <a:uFillTx/>
                <a:latin typeface="CMG Sans SemiBold"/>
                <a:ea typeface="+mn-ea"/>
                <a:cs typeface="+mn-cs"/>
              </a:rPr>
              <a:t> 5 </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The mountains quaked before the </a:t>
            </a:r>
            <a:r>
              <a:rPr kumimoji="0" lang="en-US" sz="2400" b="0" i="0" u="none" strike="noStrike" kern="1200" cap="small" spc="0" normalizeH="0" baseline="0" noProof="0" dirty="0">
                <a:ln>
                  <a:noFill/>
                </a:ln>
                <a:solidFill>
                  <a:srgbClr val="E4D4C5"/>
                </a:solidFill>
                <a:effectLst/>
                <a:uLnTx/>
                <a:uFillTx/>
                <a:latin typeface="CMG Sans SemiBold"/>
                <a:ea typeface="+mn-ea"/>
                <a:cs typeface="+mn-cs"/>
              </a:rPr>
              <a:t>Lord</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 the One of Sinai,</a:t>
            </a:r>
            <a:r>
              <a:rPr lang="en-US" sz="2400" dirty="0">
                <a:solidFill>
                  <a:srgbClr val="E4D4C5"/>
                </a:solidFill>
                <a:latin typeface="CMG Sans SemiBold"/>
              </a:rPr>
              <a:t> </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before the </a:t>
            </a:r>
            <a:r>
              <a:rPr kumimoji="0" lang="en-US" sz="2400" b="0" i="0" u="none" strike="noStrike" kern="1200" cap="small" spc="0" normalizeH="0" baseline="0" noProof="0" dirty="0">
                <a:ln>
                  <a:noFill/>
                </a:ln>
                <a:solidFill>
                  <a:srgbClr val="E4D4C5"/>
                </a:solidFill>
                <a:effectLst/>
                <a:uLnTx/>
                <a:uFillTx/>
                <a:latin typeface="CMG Sans SemiBold"/>
                <a:ea typeface="+mn-ea"/>
                <a:cs typeface="+mn-cs"/>
              </a:rPr>
              <a:t>Lord</a:t>
            </a:r>
            <a:r>
              <a:rPr kumimoji="0" lang="en-US" sz="2400" b="0" i="0" u="none" strike="noStrike" kern="1200" cap="none" spc="0" normalizeH="0" baseline="0" noProof="0" dirty="0">
                <a:ln>
                  <a:noFill/>
                </a:ln>
                <a:solidFill>
                  <a:srgbClr val="E4D4C5"/>
                </a:solidFill>
                <a:effectLst/>
                <a:uLnTx/>
                <a:uFillTx/>
                <a:latin typeface="CMG Sans SemiBold"/>
                <a:ea typeface="+mn-ea"/>
                <a:cs typeface="+mn-cs"/>
              </a:rPr>
              <a:t>, the God of Israel.  </a:t>
            </a:r>
          </a:p>
          <a:p>
            <a:pPr marL="0" indent="0">
              <a:lnSpc>
                <a:spcPct val="100000"/>
              </a:lnSpc>
              <a:buNone/>
            </a:pPr>
            <a:r>
              <a:rPr kumimoji="0" lang="en-US" sz="2000" b="0" i="0" u="none" strike="noStrike" kern="1200" cap="none" spc="0" normalizeH="0" baseline="0" noProof="0" dirty="0">
                <a:ln>
                  <a:noFill/>
                </a:ln>
                <a:solidFill>
                  <a:srgbClr val="E4D4C5"/>
                </a:solidFill>
                <a:effectLst/>
                <a:uLnTx/>
                <a:uFillTx/>
                <a:latin typeface="CMG Sans SemiBold"/>
                <a:ea typeface="+mn-ea"/>
                <a:cs typeface="+mn-cs"/>
              </a:rPr>
              <a:t>Judges 5:1-5 (NIV)</a:t>
            </a:r>
          </a:p>
          <a:p>
            <a:pPr marL="0" indent="0">
              <a:lnSpc>
                <a:spcPct val="120000"/>
              </a:lnSpc>
              <a:buNone/>
            </a:pPr>
            <a:endParaRPr lang="en-US" b="0" i="0" dirty="0">
              <a:solidFill>
                <a:srgbClr val="E4D4C5"/>
              </a:solidFill>
              <a:effectLst/>
              <a:latin typeface="CMG Sans SemiBold"/>
            </a:endParaRPr>
          </a:p>
        </p:txBody>
      </p:sp>
      <p:pic>
        <p:nvPicPr>
          <p:cNvPr id="4" name="Picture 3">
            <a:extLst>
              <a:ext uri="{FF2B5EF4-FFF2-40B4-BE49-F238E27FC236}">
                <a16:creationId xmlns:a16="http://schemas.microsoft.com/office/drawing/2014/main" id="{9262FB23-C1D3-D04B-BB8E-5334005F6BED}"/>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45754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D0A94-6E95-4B39-94E6-F6DB0CDFF884}"/>
              </a:ext>
            </a:extLst>
          </p:cNvPr>
          <p:cNvSpPr>
            <a:spLocks noGrp="1"/>
          </p:cNvSpPr>
          <p:nvPr>
            <p:ph idx="1"/>
          </p:nvPr>
        </p:nvSpPr>
        <p:spPr>
          <a:xfrm>
            <a:off x="444246" y="426359"/>
            <a:ext cx="11303508" cy="5152805"/>
          </a:xfrm>
        </p:spPr>
        <p:txBody>
          <a:bodyPr>
            <a:noAutofit/>
          </a:bodyPr>
          <a:lstStyle/>
          <a:p>
            <a:pPr marL="0" indent="0" algn="ctr">
              <a:lnSpc>
                <a:spcPct val="100000"/>
              </a:lnSpc>
              <a:buNone/>
            </a:pPr>
            <a:r>
              <a:rPr lang="en-US" sz="3500" dirty="0">
                <a:solidFill>
                  <a:srgbClr val="FFBD59"/>
                </a:solidFill>
                <a:latin typeface="CMG Sans SemiBold"/>
              </a:rPr>
              <a:t>All praise, </a:t>
            </a:r>
            <a:r>
              <a:rPr lang="en-US" sz="3500" dirty="0" err="1">
                <a:solidFill>
                  <a:srgbClr val="FFBD59"/>
                </a:solidFill>
                <a:latin typeface="CMG Sans SemiBold"/>
              </a:rPr>
              <a:t>honour</a:t>
            </a:r>
            <a:r>
              <a:rPr lang="en-US" sz="3500" dirty="0">
                <a:solidFill>
                  <a:srgbClr val="FFBD59"/>
                </a:solidFill>
                <a:latin typeface="CMG Sans SemiBold"/>
              </a:rPr>
              <a:t> and glory be to our God, our deliverer!</a:t>
            </a:r>
          </a:p>
          <a:p>
            <a:pPr marL="0" indent="0">
              <a:lnSpc>
                <a:spcPct val="100000"/>
              </a:lnSpc>
              <a:buNone/>
            </a:pPr>
            <a:endParaRPr lang="en-GB" sz="2400" dirty="0">
              <a:solidFill>
                <a:srgbClr val="E4D4C5"/>
              </a:solidFill>
              <a:latin typeface="CMG Sans SemiBold"/>
            </a:endParaRPr>
          </a:p>
          <a:p>
            <a:pPr marL="0" indent="0">
              <a:lnSpc>
                <a:spcPct val="100000"/>
              </a:lnSpc>
              <a:buNone/>
            </a:pPr>
            <a:r>
              <a:rPr lang="en-US" dirty="0">
                <a:solidFill>
                  <a:srgbClr val="E4D4C5"/>
                </a:solidFill>
                <a:latin typeface="CMG Sans SemiBold"/>
              </a:rPr>
              <a:t>‘</a:t>
            </a:r>
            <a:r>
              <a:rPr lang="en-US" sz="3000" dirty="0">
                <a:solidFill>
                  <a:srgbClr val="E4D4C5"/>
                </a:solidFill>
                <a:latin typeface="CMG Sans SemiBold"/>
              </a:rPr>
              <a:t>The Lord gives victory to His anointed.  He answers him from his heavenly sanctuary with the victorious power of his right hand.  Some trust in chariots and some in horses, but we trust in the name of the Lord our God.  They are brought to their knees and fall but we rise up and stand firm.’ </a:t>
            </a:r>
          </a:p>
          <a:p>
            <a:pPr marL="0" indent="0">
              <a:lnSpc>
                <a:spcPct val="100000"/>
              </a:lnSpc>
              <a:buNone/>
            </a:pPr>
            <a:r>
              <a:rPr lang="en-US" sz="2000" dirty="0">
                <a:solidFill>
                  <a:srgbClr val="E4D4C5"/>
                </a:solidFill>
                <a:latin typeface="CMG Sans SemiBold"/>
              </a:rPr>
              <a:t>Psalm 20:6-8 (NIV)</a:t>
            </a:r>
            <a:endParaRPr lang="en-GB" sz="2000" dirty="0">
              <a:solidFill>
                <a:srgbClr val="E4D4C5"/>
              </a:solidFill>
              <a:latin typeface="CMG Sans SemiBold"/>
            </a:endParaRPr>
          </a:p>
        </p:txBody>
      </p:sp>
      <p:pic>
        <p:nvPicPr>
          <p:cNvPr id="4" name="Picture 3">
            <a:extLst>
              <a:ext uri="{FF2B5EF4-FFF2-40B4-BE49-F238E27FC236}">
                <a16:creationId xmlns:a16="http://schemas.microsoft.com/office/drawing/2014/main" id="{6F724C16-2A02-9A4C-BB24-7F1CF07D88C5}"/>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69871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DD24F-E845-4456-BB18-E8394EAFE660}"/>
              </a:ext>
            </a:extLst>
          </p:cNvPr>
          <p:cNvSpPr>
            <a:spLocks noGrp="1"/>
          </p:cNvSpPr>
          <p:nvPr>
            <p:ph idx="1"/>
          </p:nvPr>
        </p:nvSpPr>
        <p:spPr>
          <a:xfrm>
            <a:off x="572555" y="506436"/>
            <a:ext cx="11046890" cy="4882427"/>
          </a:xfrm>
        </p:spPr>
        <p:txBody>
          <a:bodyPr>
            <a:noAutofit/>
          </a:bodyPr>
          <a:lstStyle/>
          <a:p>
            <a:pPr marL="0" indent="0">
              <a:lnSpc>
                <a:spcPct val="110000"/>
              </a:lnSpc>
              <a:buNone/>
            </a:pPr>
            <a:r>
              <a:rPr lang="en-US" sz="3200" dirty="0">
                <a:solidFill>
                  <a:srgbClr val="E4D4C5"/>
                </a:solidFill>
                <a:latin typeface="CMG Sans SemiBold"/>
              </a:rPr>
              <a:t>Deborah – Lived a lifestyle of </a:t>
            </a:r>
            <a:r>
              <a:rPr lang="en-US" sz="3200" b="1" dirty="0">
                <a:solidFill>
                  <a:srgbClr val="FFBD59"/>
                </a:solidFill>
                <a:latin typeface="CMG Sans SemiBold"/>
              </a:rPr>
              <a:t>praise and worship</a:t>
            </a:r>
            <a:r>
              <a:rPr lang="en-US" sz="3200" dirty="0">
                <a:solidFill>
                  <a:srgbClr val="E4D4C5"/>
                </a:solidFill>
                <a:latin typeface="CMG Sans SemiBold"/>
              </a:rPr>
              <a:t>,</a:t>
            </a:r>
            <a:r>
              <a:rPr lang="en-US" sz="3200" dirty="0">
                <a:solidFill>
                  <a:schemeClr val="bg1"/>
                </a:solidFill>
                <a:latin typeface="CMG Sans SemiBold"/>
              </a:rPr>
              <a:t> </a:t>
            </a:r>
            <a:r>
              <a:rPr lang="en-US" sz="3200" dirty="0">
                <a:solidFill>
                  <a:srgbClr val="E4D4C5"/>
                </a:solidFill>
                <a:latin typeface="CMG Sans SemiBold"/>
              </a:rPr>
              <a:t>totally dependent upon God.</a:t>
            </a:r>
          </a:p>
          <a:p>
            <a:pPr marL="0" indent="0">
              <a:lnSpc>
                <a:spcPct val="110000"/>
              </a:lnSpc>
              <a:buNone/>
            </a:pPr>
            <a:endParaRPr lang="en-US" sz="3200" dirty="0">
              <a:solidFill>
                <a:srgbClr val="E4D4C5"/>
              </a:solidFill>
              <a:latin typeface="CMG Sans SemiBold"/>
            </a:endParaRPr>
          </a:p>
          <a:p>
            <a:pPr marL="0" indent="0">
              <a:lnSpc>
                <a:spcPct val="110000"/>
              </a:lnSpc>
              <a:buNone/>
            </a:pPr>
            <a:r>
              <a:rPr lang="en-GB" sz="3200" b="1" dirty="0">
                <a:solidFill>
                  <a:srgbClr val="FFBD59"/>
                </a:solidFill>
                <a:latin typeface="CMG Sans SemiBold"/>
              </a:rPr>
              <a:t>Thankfulness</a:t>
            </a:r>
            <a:r>
              <a:rPr lang="en-GB" sz="3200" dirty="0">
                <a:solidFill>
                  <a:srgbClr val="FFBD59"/>
                </a:solidFill>
                <a:latin typeface="CMG Sans SemiBold"/>
              </a:rPr>
              <a:t> </a:t>
            </a:r>
            <a:r>
              <a:rPr lang="en-GB" sz="3200" dirty="0">
                <a:solidFill>
                  <a:srgbClr val="E4D4C5"/>
                </a:solidFill>
                <a:latin typeface="CMG Sans SemiBold"/>
              </a:rPr>
              <a:t>– Reminds us of all that God has done and is doing in our lives.  He becomes ‘bigger’ in our hearts and minds.  We become more aware of His power at work which brings security and peace.</a:t>
            </a:r>
            <a:endParaRPr lang="en-US" sz="3200" dirty="0">
              <a:solidFill>
                <a:schemeClr val="bg1"/>
              </a:solidFill>
              <a:latin typeface="CMG Sans SemiBold"/>
            </a:endParaRPr>
          </a:p>
        </p:txBody>
      </p:sp>
      <p:pic>
        <p:nvPicPr>
          <p:cNvPr id="4" name="Picture 3">
            <a:extLst>
              <a:ext uri="{FF2B5EF4-FFF2-40B4-BE49-F238E27FC236}">
                <a16:creationId xmlns:a16="http://schemas.microsoft.com/office/drawing/2014/main" id="{97C90C71-7149-274B-A1CB-D19640CAD2C2}"/>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32905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0559E-62D7-44AC-9D5C-507847B4CC42}"/>
              </a:ext>
            </a:extLst>
          </p:cNvPr>
          <p:cNvSpPr>
            <a:spLocks noGrp="1"/>
          </p:cNvSpPr>
          <p:nvPr>
            <p:ph idx="1"/>
          </p:nvPr>
        </p:nvSpPr>
        <p:spPr>
          <a:xfrm>
            <a:off x="390144" y="362585"/>
            <a:ext cx="11411712" cy="5216580"/>
          </a:xfrm>
        </p:spPr>
        <p:txBody>
          <a:bodyPr>
            <a:noAutofit/>
          </a:bodyPr>
          <a:lstStyle/>
          <a:p>
            <a:pPr marL="0" indent="0">
              <a:lnSpc>
                <a:spcPct val="110000"/>
              </a:lnSpc>
              <a:buNone/>
            </a:pPr>
            <a:r>
              <a:rPr lang="en-US" sz="3200" dirty="0">
                <a:solidFill>
                  <a:srgbClr val="E4D4C5"/>
                </a:solidFill>
                <a:latin typeface="CMG Sans SemiBold"/>
              </a:rPr>
              <a:t>“Part of the key to enjoying peace is to </a:t>
            </a:r>
            <a:r>
              <a:rPr lang="en-US" sz="3200">
                <a:solidFill>
                  <a:srgbClr val="E4D4C5"/>
                </a:solidFill>
                <a:latin typeface="CMG Sans SemiBold"/>
              </a:rPr>
              <a:t>be continually praising </a:t>
            </a:r>
            <a:r>
              <a:rPr lang="en-US" sz="3200" dirty="0">
                <a:solidFill>
                  <a:srgbClr val="E4D4C5"/>
                </a:solidFill>
                <a:latin typeface="CMG Sans SemiBold"/>
              </a:rPr>
              <a:t>the Lord for what He has done and is doing for us, because the story we tell of our lives is not so much about us, as about Him.”</a:t>
            </a:r>
          </a:p>
          <a:p>
            <a:pPr marL="0" indent="0">
              <a:lnSpc>
                <a:spcPct val="110000"/>
              </a:lnSpc>
              <a:buNone/>
            </a:pPr>
            <a:r>
              <a:rPr lang="en-US" sz="2400" dirty="0">
                <a:solidFill>
                  <a:srgbClr val="E4D4C5"/>
                </a:solidFill>
                <a:latin typeface="CMG Sans SemiBold"/>
              </a:rPr>
              <a:t>Tim Keller</a:t>
            </a:r>
          </a:p>
          <a:p>
            <a:pPr marL="0" indent="0">
              <a:lnSpc>
                <a:spcPct val="110000"/>
              </a:lnSpc>
              <a:buNone/>
            </a:pPr>
            <a:endParaRPr lang="en-US" sz="3200" dirty="0">
              <a:solidFill>
                <a:schemeClr val="bg1"/>
              </a:solidFill>
              <a:latin typeface="CMG Sans SemiBold"/>
            </a:endParaRPr>
          </a:p>
          <a:p>
            <a:pPr marL="0" indent="0">
              <a:lnSpc>
                <a:spcPct val="110000"/>
              </a:lnSpc>
              <a:buNone/>
            </a:pPr>
            <a:r>
              <a:rPr lang="en-US" sz="3200" dirty="0">
                <a:solidFill>
                  <a:srgbClr val="E4D4C5"/>
                </a:solidFill>
                <a:latin typeface="CMG Sans SemiBold"/>
              </a:rPr>
              <a:t>Let’s live a life of </a:t>
            </a:r>
            <a:r>
              <a:rPr lang="en-US" sz="3200" b="1" dirty="0">
                <a:solidFill>
                  <a:srgbClr val="FFBD59"/>
                </a:solidFill>
                <a:latin typeface="CMG Sans SemiBold"/>
              </a:rPr>
              <a:t>Worship</a:t>
            </a:r>
            <a:r>
              <a:rPr lang="en-US" sz="3200" dirty="0">
                <a:solidFill>
                  <a:schemeClr val="bg1"/>
                </a:solidFill>
                <a:latin typeface="CMG Sans SemiBold"/>
              </a:rPr>
              <a:t> </a:t>
            </a:r>
            <a:r>
              <a:rPr lang="en-US" sz="3200" dirty="0">
                <a:solidFill>
                  <a:srgbClr val="E4D4C5"/>
                </a:solidFill>
                <a:latin typeface="CMG Sans SemiBold"/>
              </a:rPr>
              <a:t>and</a:t>
            </a:r>
            <a:r>
              <a:rPr lang="en-US" sz="3200" dirty="0">
                <a:solidFill>
                  <a:schemeClr val="bg1"/>
                </a:solidFill>
                <a:latin typeface="CMG Sans SemiBold"/>
              </a:rPr>
              <a:t> </a:t>
            </a:r>
            <a:r>
              <a:rPr lang="en-US" sz="3200" b="1" dirty="0">
                <a:solidFill>
                  <a:srgbClr val="FFBD59"/>
                </a:solidFill>
                <a:latin typeface="CMG Sans SemiBold"/>
              </a:rPr>
              <a:t>Thanksgiving</a:t>
            </a:r>
            <a:r>
              <a:rPr lang="en-US" sz="3200" dirty="0">
                <a:solidFill>
                  <a:schemeClr val="bg1"/>
                </a:solidFill>
                <a:latin typeface="CMG Sans SemiBold"/>
              </a:rPr>
              <a:t>.</a:t>
            </a:r>
            <a:endParaRPr lang="en-GB" sz="3200" dirty="0">
              <a:solidFill>
                <a:schemeClr val="bg1"/>
              </a:solidFill>
              <a:latin typeface="CMG Sans SemiBold"/>
            </a:endParaRPr>
          </a:p>
          <a:p>
            <a:pPr>
              <a:lnSpc>
                <a:spcPct val="110000"/>
              </a:lnSpc>
            </a:pPr>
            <a:endParaRPr lang="en-GB" sz="3200" dirty="0"/>
          </a:p>
        </p:txBody>
      </p:sp>
      <p:pic>
        <p:nvPicPr>
          <p:cNvPr id="4" name="Picture 3">
            <a:extLst>
              <a:ext uri="{FF2B5EF4-FFF2-40B4-BE49-F238E27FC236}">
                <a16:creationId xmlns:a16="http://schemas.microsoft.com/office/drawing/2014/main" id="{9DE695BF-2DC9-B249-A20B-B3E7581AC124}"/>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51129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EA68461-F822-BF4C-974B-3ABE1C8ADCFE}"/>
              </a:ext>
            </a:extLst>
          </p:cNvPr>
          <p:cNvSpPr txBox="1">
            <a:spLocks/>
          </p:cNvSpPr>
          <p:nvPr/>
        </p:nvSpPr>
        <p:spPr>
          <a:xfrm>
            <a:off x="838200" y="1699376"/>
            <a:ext cx="10515600" cy="213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4800" b="1" dirty="0">
                <a:solidFill>
                  <a:srgbClr val="FFBD59"/>
                </a:solidFill>
                <a:latin typeface="CMG Sans SemiBold" pitchFamily="2" charset="77"/>
              </a:rPr>
              <a:t>The Right Woman for the Job</a:t>
            </a:r>
          </a:p>
          <a:p>
            <a:pPr marL="0" indent="0" algn="ctr">
              <a:lnSpc>
                <a:spcPct val="120000"/>
              </a:lnSpc>
              <a:buFont typeface="Arial" panose="020B0604020202020204" pitchFamily="34" charset="0"/>
              <a:buNone/>
            </a:pPr>
            <a:r>
              <a:rPr lang="en-GB" sz="4000" b="1" dirty="0">
                <a:solidFill>
                  <a:srgbClr val="E4D4C5"/>
                </a:solidFill>
                <a:latin typeface="CMG Sans SemiBold" pitchFamily="2" charset="77"/>
              </a:rPr>
              <a:t>Judges 4-5</a:t>
            </a:r>
            <a:endParaRPr lang="en-GB" sz="4400" b="1" dirty="0">
              <a:solidFill>
                <a:srgbClr val="E4D4C5"/>
              </a:solidFill>
              <a:latin typeface="CMG Sans SemiBold" pitchFamily="2" charset="77"/>
            </a:endParaRPr>
          </a:p>
        </p:txBody>
      </p:sp>
      <p:pic>
        <p:nvPicPr>
          <p:cNvPr id="6" name="Picture 5">
            <a:extLst>
              <a:ext uri="{FF2B5EF4-FFF2-40B4-BE49-F238E27FC236}">
                <a16:creationId xmlns:a16="http://schemas.microsoft.com/office/drawing/2014/main" id="{C23B78C4-4FE1-ED4B-9B76-5CB161328C66}"/>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427558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632460" y="390144"/>
            <a:ext cx="10927080" cy="4706111"/>
          </a:xfrm>
        </p:spPr>
        <p:txBody>
          <a:bodyPr>
            <a:noAutofit/>
          </a:bodyPr>
          <a:lstStyle/>
          <a:p>
            <a:pPr marL="0" indent="0">
              <a:lnSpc>
                <a:spcPct val="100000"/>
              </a:lnSpc>
              <a:buNone/>
            </a:pPr>
            <a:r>
              <a:rPr lang="en-GB" sz="3200" b="1" baseline="30000" dirty="0">
                <a:solidFill>
                  <a:srgbClr val="E4D4C5"/>
                </a:solidFill>
                <a:latin typeface="CMG Sans SemiBold" pitchFamily="2" charset="77"/>
              </a:rPr>
              <a:t>1 </a:t>
            </a:r>
            <a:r>
              <a:rPr lang="en-US" sz="3200" b="1" dirty="0">
                <a:solidFill>
                  <a:srgbClr val="E4D4C5"/>
                </a:solidFill>
                <a:latin typeface="CMG Sans SemiBold" pitchFamily="2" charset="77"/>
              </a:rPr>
              <a:t>And the people of Israel again did what was evil in the sight of the Lord </a:t>
            </a:r>
            <a:r>
              <a:rPr lang="en-US" sz="3200" b="1" dirty="0">
                <a:solidFill>
                  <a:srgbClr val="E4D4C5"/>
                </a:solidFill>
                <a:latin typeface="CMG Sans SemiBold"/>
              </a:rPr>
              <a:t>after Ehud died. </a:t>
            </a:r>
            <a:r>
              <a:rPr lang="en-US" sz="3200" b="1" baseline="30000" dirty="0">
                <a:solidFill>
                  <a:srgbClr val="E4D4C5"/>
                </a:solidFill>
                <a:latin typeface="CMG Sans SemiBold" pitchFamily="2" charset="77"/>
              </a:rPr>
              <a:t>2</a:t>
            </a:r>
            <a:r>
              <a:rPr lang="en-US" sz="3200" b="1" dirty="0">
                <a:solidFill>
                  <a:srgbClr val="E4D4C5"/>
                </a:solidFill>
                <a:latin typeface="CMG Sans SemiBold"/>
              </a:rPr>
              <a:t> And the Lord sold them into the hand of Jabin king of Canaan, who reigned in Hazor. The commander of his army was </a:t>
            </a:r>
            <a:r>
              <a:rPr lang="en-US" sz="3200" b="1" dirty="0" err="1">
                <a:solidFill>
                  <a:srgbClr val="E4D4C5"/>
                </a:solidFill>
                <a:latin typeface="CMG Sans SemiBold"/>
              </a:rPr>
              <a:t>Sisera</a:t>
            </a:r>
            <a:r>
              <a:rPr lang="en-US" sz="3200" b="1" dirty="0">
                <a:solidFill>
                  <a:srgbClr val="E4D4C5"/>
                </a:solidFill>
                <a:latin typeface="CMG Sans SemiBold"/>
              </a:rPr>
              <a:t>, who lived in Harosheth-haggoyim</a:t>
            </a:r>
            <a:r>
              <a:rPr lang="en-US" sz="3200" b="1" dirty="0">
                <a:solidFill>
                  <a:srgbClr val="E4D4C5"/>
                </a:solidFill>
                <a:latin typeface="CMG Sans SemiBold" pitchFamily="2" charset="77"/>
              </a:rPr>
              <a:t>. </a:t>
            </a:r>
            <a:r>
              <a:rPr lang="en-US" sz="3200" b="1" baseline="30000" dirty="0">
                <a:solidFill>
                  <a:srgbClr val="E4D4C5"/>
                </a:solidFill>
                <a:latin typeface="CMG Sans SemiBold" pitchFamily="2" charset="77"/>
              </a:rPr>
              <a:t>3</a:t>
            </a:r>
            <a:r>
              <a:rPr lang="en-US" sz="3200" b="1" dirty="0">
                <a:solidFill>
                  <a:srgbClr val="E4D4C5"/>
                </a:solidFill>
                <a:latin typeface="CMG Sans SemiBold" pitchFamily="2" charset="77"/>
              </a:rPr>
              <a:t> Then the people of Israel cried out to the Lord for help, for he had 900 chariots of iron and he oppressed the people of Israel cruelly for twenty years. </a:t>
            </a:r>
          </a:p>
          <a:p>
            <a:pPr marL="0" indent="0">
              <a:lnSpc>
                <a:spcPct val="100000"/>
              </a:lnSpc>
              <a:buNone/>
            </a:pPr>
            <a:r>
              <a:rPr lang="en-US" sz="2000" b="1" dirty="0">
                <a:solidFill>
                  <a:srgbClr val="E4D4C5"/>
                </a:solidFill>
                <a:latin typeface="CMG Sans SemiBold" pitchFamily="2" charset="77"/>
              </a:rPr>
              <a:t>Judges 4:1-3</a:t>
            </a:r>
            <a:endParaRPr lang="en-GB" sz="2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6579D339-6374-5944-A71C-4F39A5ED5A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71455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95DAD3-9730-4B64-95E6-04ABD27B447E}"/>
              </a:ext>
            </a:extLst>
          </p:cNvPr>
          <p:cNvSpPr txBox="1"/>
          <p:nvPr/>
        </p:nvSpPr>
        <p:spPr>
          <a:xfrm>
            <a:off x="539261" y="239151"/>
            <a:ext cx="11113477" cy="4924425"/>
          </a:xfrm>
          <a:prstGeom prst="rect">
            <a:avLst/>
          </a:prstGeom>
          <a:noFill/>
        </p:spPr>
        <p:txBody>
          <a:bodyPr wrap="square" rtlCol="0">
            <a:spAutoFit/>
          </a:bodyPr>
          <a:lstStyle/>
          <a:p>
            <a:pPr algn="ctr"/>
            <a:r>
              <a:rPr lang="en-US" sz="2600" b="1" dirty="0">
                <a:solidFill>
                  <a:srgbClr val="E4D4C5"/>
                </a:solidFill>
                <a:latin typeface="CMG Sans SemiBold"/>
              </a:rPr>
              <a:t>Serving </a:t>
            </a:r>
            <a:r>
              <a:rPr lang="en-US" sz="2600" b="1" dirty="0">
                <a:solidFill>
                  <a:srgbClr val="E4D4C5"/>
                </a:solidFill>
                <a:latin typeface="CMG Sans SemiBold"/>
                <a:sym typeface="Wingdings" panose="05000000000000000000" pitchFamily="2" charset="2"/>
              </a:rPr>
              <a:t> Falling  Enslaved  Help  Judge  Deliverance</a:t>
            </a:r>
          </a:p>
          <a:p>
            <a:endParaRPr lang="en-US" sz="3200" b="1" dirty="0">
              <a:solidFill>
                <a:srgbClr val="E4D4C5"/>
              </a:solidFill>
              <a:latin typeface="CMG Sans SemiBold"/>
              <a:sym typeface="Wingdings" panose="05000000000000000000" pitchFamily="2" charset="2"/>
            </a:endParaRPr>
          </a:p>
          <a:p>
            <a:r>
              <a:rPr lang="en-US" sz="3200" b="1" dirty="0">
                <a:solidFill>
                  <a:srgbClr val="E4D4C5"/>
                </a:solidFill>
                <a:latin typeface="CMG Sans SemiBold"/>
                <a:sym typeface="Wingdings" panose="05000000000000000000" pitchFamily="2" charset="2"/>
              </a:rPr>
              <a:t>Our story at times! (v1) God puts them into a situation (v2) where they have opportunities to return to Him. But they take a long time before they cry out to the Lord (v3). </a:t>
            </a:r>
          </a:p>
          <a:p>
            <a:endParaRPr lang="en-US" sz="3200" b="1" u="sng" dirty="0">
              <a:solidFill>
                <a:srgbClr val="FFBD59"/>
              </a:solidFill>
              <a:latin typeface="CMG Sans SemiBold"/>
              <a:sym typeface="Wingdings" panose="05000000000000000000" pitchFamily="2" charset="2"/>
            </a:endParaRPr>
          </a:p>
          <a:p>
            <a:r>
              <a:rPr lang="en-US" sz="3200" b="1" u="sng" dirty="0">
                <a:solidFill>
                  <a:srgbClr val="FFBD59"/>
                </a:solidFill>
                <a:latin typeface="CMG Sans SemiBold"/>
                <a:sym typeface="Wingdings" panose="05000000000000000000" pitchFamily="2" charset="2"/>
              </a:rPr>
              <a:t>REFLECT</a:t>
            </a:r>
            <a:r>
              <a:rPr lang="en-US" sz="3200" b="1" dirty="0">
                <a:solidFill>
                  <a:srgbClr val="FFBD59"/>
                </a:solidFill>
                <a:latin typeface="CMG Sans SemiBold"/>
                <a:sym typeface="Wingdings" panose="05000000000000000000" pitchFamily="2" charset="2"/>
              </a:rPr>
              <a:t>: </a:t>
            </a:r>
            <a:r>
              <a:rPr lang="en-US" sz="3200" b="1" dirty="0">
                <a:solidFill>
                  <a:srgbClr val="E4D4C5"/>
                </a:solidFill>
                <a:latin typeface="CMG Sans SemiBold"/>
                <a:sym typeface="Wingdings" panose="05000000000000000000" pitchFamily="2" charset="2"/>
              </a:rPr>
              <a:t>How long does it take us to return to the Lord? Power of their Enemy vs </a:t>
            </a:r>
            <a:r>
              <a:rPr lang="en-US" sz="3200" b="1" dirty="0">
                <a:solidFill>
                  <a:srgbClr val="FFBD59"/>
                </a:solidFill>
                <a:latin typeface="CMG Sans SemiBold"/>
                <a:sym typeface="Wingdings" panose="05000000000000000000" pitchFamily="2" charset="2"/>
              </a:rPr>
              <a:t>Power of their God</a:t>
            </a:r>
            <a:r>
              <a:rPr lang="en-US" sz="3200" b="1" dirty="0">
                <a:solidFill>
                  <a:srgbClr val="E4D4C5"/>
                </a:solidFill>
                <a:latin typeface="CMG Sans SemiBold"/>
                <a:sym typeface="Wingdings" panose="05000000000000000000" pitchFamily="2" charset="2"/>
              </a:rPr>
              <a:t>. They had lost their focus!</a:t>
            </a:r>
          </a:p>
        </p:txBody>
      </p:sp>
      <p:pic>
        <p:nvPicPr>
          <p:cNvPr id="3" name="Picture 2">
            <a:extLst>
              <a:ext uri="{FF2B5EF4-FFF2-40B4-BE49-F238E27FC236}">
                <a16:creationId xmlns:a16="http://schemas.microsoft.com/office/drawing/2014/main" id="{598CF48C-B16A-2D46-B667-60B57FC1BB2F}"/>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9238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1024616" cy="4450079"/>
          </a:xfrm>
        </p:spPr>
        <p:txBody>
          <a:bodyPr>
            <a:noAutofit/>
          </a:bodyPr>
          <a:lstStyle/>
          <a:p>
            <a:pPr marL="0" indent="0">
              <a:lnSpc>
                <a:spcPct val="100000"/>
              </a:lnSpc>
              <a:buNone/>
            </a:pPr>
            <a:r>
              <a:rPr lang="en-US" sz="3200" b="1" baseline="30000" dirty="0">
                <a:solidFill>
                  <a:srgbClr val="E4D4C5"/>
                </a:solidFill>
                <a:latin typeface="CMG Sans SemiBold" pitchFamily="2" charset="77"/>
              </a:rPr>
              <a:t>4</a:t>
            </a:r>
            <a:r>
              <a:rPr lang="en-US" sz="3200" b="1" dirty="0">
                <a:solidFill>
                  <a:srgbClr val="E4D4C5"/>
                </a:solidFill>
                <a:latin typeface="CMG Sans SemiBold" pitchFamily="2" charset="77"/>
              </a:rPr>
              <a:t> Now Deborah, a prophetess, the wife of </a:t>
            </a:r>
            <a:r>
              <a:rPr lang="en-US" sz="3200" b="1" dirty="0" err="1">
                <a:solidFill>
                  <a:srgbClr val="E4D4C5"/>
                </a:solidFill>
                <a:latin typeface="CMG Sans SemiBold" pitchFamily="2" charset="77"/>
              </a:rPr>
              <a:t>Lappidoth</a:t>
            </a:r>
            <a:r>
              <a:rPr lang="en-US" sz="3200" b="1" dirty="0">
                <a:solidFill>
                  <a:srgbClr val="E4D4C5"/>
                </a:solidFill>
                <a:latin typeface="CMG Sans SemiBold" pitchFamily="2" charset="77"/>
              </a:rPr>
              <a:t>, was judging Israel at that time. </a:t>
            </a:r>
            <a:r>
              <a:rPr lang="en-US" sz="3200" b="1" baseline="30000" dirty="0">
                <a:solidFill>
                  <a:srgbClr val="E4D4C5"/>
                </a:solidFill>
                <a:latin typeface="CMG Sans SemiBold" pitchFamily="2" charset="77"/>
              </a:rPr>
              <a:t>5</a:t>
            </a:r>
            <a:r>
              <a:rPr lang="en-US" sz="3200" b="1" dirty="0">
                <a:solidFill>
                  <a:srgbClr val="E4D4C5"/>
                </a:solidFill>
                <a:latin typeface="CMG Sans SemiBold" pitchFamily="2" charset="77"/>
              </a:rPr>
              <a:t> She used to sit under the palm of Deborah between Ramah and Bethel in the hill country of Ephraim, and the people of Israel came up to her for judgment. </a:t>
            </a:r>
          </a:p>
          <a:p>
            <a:pPr marL="0" indent="0">
              <a:lnSpc>
                <a:spcPct val="100000"/>
              </a:lnSpc>
              <a:buNone/>
            </a:pPr>
            <a:r>
              <a:rPr lang="en-US" sz="2000" b="1" dirty="0">
                <a:solidFill>
                  <a:srgbClr val="E4D4C5"/>
                </a:solidFill>
                <a:latin typeface="CMG Sans SemiBold" pitchFamily="2" charset="77"/>
              </a:rPr>
              <a:t>Judges 4:4-5</a:t>
            </a:r>
            <a:endParaRPr lang="en-GB" sz="2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2ACD56E8-F0B5-8B4E-868B-6B41B40370B9}"/>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03928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453FFC-29C8-43D2-B9C2-BEBA435817AF}"/>
              </a:ext>
            </a:extLst>
          </p:cNvPr>
          <p:cNvSpPr>
            <a:spLocks noGrp="1"/>
          </p:cNvSpPr>
          <p:nvPr>
            <p:ph idx="1"/>
          </p:nvPr>
        </p:nvSpPr>
        <p:spPr>
          <a:xfrm>
            <a:off x="595884" y="487680"/>
            <a:ext cx="11000232" cy="4401312"/>
          </a:xfrm>
        </p:spPr>
        <p:txBody>
          <a:bodyPr>
            <a:noAutofit/>
          </a:bodyPr>
          <a:lstStyle/>
          <a:p>
            <a:pPr marL="0" indent="0" algn="ctr">
              <a:lnSpc>
                <a:spcPct val="100000"/>
              </a:lnSpc>
              <a:buNone/>
            </a:pPr>
            <a:r>
              <a:rPr lang="en-US" sz="4000" dirty="0">
                <a:solidFill>
                  <a:srgbClr val="E4D4C5"/>
                </a:solidFill>
                <a:latin typeface="CMG Sans SemiBold"/>
              </a:rPr>
              <a:t>Deborah</a:t>
            </a:r>
            <a:endParaRPr lang="en-US" sz="4000" b="1" dirty="0">
              <a:solidFill>
                <a:srgbClr val="FFBD59"/>
              </a:solidFill>
              <a:latin typeface="CMG Sans SemiBold"/>
            </a:endParaRPr>
          </a:p>
          <a:p>
            <a:pPr marL="0" indent="0">
              <a:lnSpc>
                <a:spcPct val="100000"/>
              </a:lnSpc>
              <a:buNone/>
            </a:pPr>
            <a:r>
              <a:rPr lang="en-US" sz="3200" b="1" dirty="0">
                <a:solidFill>
                  <a:srgbClr val="FFBD59"/>
                </a:solidFill>
                <a:latin typeface="CMG Sans SemiBold"/>
              </a:rPr>
              <a:t>The Prophetess </a:t>
            </a:r>
            <a:r>
              <a:rPr lang="en-US" sz="3200" dirty="0">
                <a:solidFill>
                  <a:srgbClr val="E4D4C5"/>
                </a:solidFill>
                <a:latin typeface="CMG Sans SemiBold"/>
              </a:rPr>
              <a:t>– Spent time in God’s presence, called and chosen by God to be His voice to the Israelites.</a:t>
            </a:r>
          </a:p>
          <a:p>
            <a:pPr marL="0" indent="0">
              <a:lnSpc>
                <a:spcPct val="100000"/>
              </a:lnSpc>
              <a:buNone/>
            </a:pPr>
            <a:endParaRPr lang="en-US" sz="3600" dirty="0">
              <a:solidFill>
                <a:srgbClr val="E4D4C5"/>
              </a:solidFill>
              <a:latin typeface="CMG Sans SemiBold"/>
            </a:endParaRPr>
          </a:p>
          <a:p>
            <a:pPr lvl="1">
              <a:lnSpc>
                <a:spcPct val="100000"/>
              </a:lnSpc>
              <a:buFont typeface="Wingdings" pitchFamily="2" charset="2"/>
              <a:buChar char="Ø"/>
            </a:pPr>
            <a:r>
              <a:rPr lang="en-US" sz="3200" dirty="0">
                <a:solidFill>
                  <a:srgbClr val="E4D4C5"/>
                </a:solidFill>
                <a:latin typeface="CMG Sans SemiBold"/>
              </a:rPr>
              <a:t> Do we spend time in the presence of God?  </a:t>
            </a:r>
          </a:p>
          <a:p>
            <a:pPr lvl="1">
              <a:lnSpc>
                <a:spcPct val="100000"/>
              </a:lnSpc>
              <a:buFont typeface="Wingdings" pitchFamily="2" charset="2"/>
              <a:buChar char="Ø"/>
            </a:pPr>
            <a:r>
              <a:rPr lang="en-US" sz="3200" dirty="0">
                <a:solidFill>
                  <a:srgbClr val="E4D4C5"/>
                </a:solidFill>
                <a:latin typeface="CMG Sans SemiBold"/>
              </a:rPr>
              <a:t> Do we expect Him to speak to us?</a:t>
            </a:r>
            <a:endParaRPr lang="en-US" sz="3200" dirty="0">
              <a:solidFill>
                <a:srgbClr val="E4D4C5"/>
              </a:solidFill>
            </a:endParaRPr>
          </a:p>
          <a:p>
            <a:pPr marL="0" indent="0">
              <a:lnSpc>
                <a:spcPct val="100000"/>
              </a:lnSpc>
              <a:buNone/>
            </a:pPr>
            <a:endParaRPr lang="en-GB" dirty="0">
              <a:solidFill>
                <a:schemeClr val="bg1"/>
              </a:solidFill>
            </a:endParaRPr>
          </a:p>
        </p:txBody>
      </p:sp>
      <p:pic>
        <p:nvPicPr>
          <p:cNvPr id="4" name="Picture 3">
            <a:extLst>
              <a:ext uri="{FF2B5EF4-FFF2-40B4-BE49-F238E27FC236}">
                <a16:creationId xmlns:a16="http://schemas.microsoft.com/office/drawing/2014/main" id="{006B554B-2BC1-9140-84A5-79F90978D990}"/>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44828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33FB8-B385-49D4-81F6-479C4311E6FD}"/>
              </a:ext>
            </a:extLst>
          </p:cNvPr>
          <p:cNvSpPr>
            <a:spLocks noGrp="1"/>
          </p:cNvSpPr>
          <p:nvPr>
            <p:ph idx="1"/>
          </p:nvPr>
        </p:nvSpPr>
        <p:spPr>
          <a:xfrm>
            <a:off x="608076" y="323557"/>
            <a:ext cx="10975848" cy="4894619"/>
          </a:xfrm>
        </p:spPr>
        <p:txBody>
          <a:bodyPr>
            <a:noAutofit/>
          </a:bodyPr>
          <a:lstStyle/>
          <a:p>
            <a:pPr marL="0" indent="0" algn="ctr">
              <a:lnSpc>
                <a:spcPct val="110000"/>
              </a:lnSpc>
              <a:buNone/>
            </a:pPr>
            <a:r>
              <a:rPr lang="en-US" sz="4000" dirty="0">
                <a:solidFill>
                  <a:srgbClr val="E4D4C5"/>
                </a:solidFill>
                <a:latin typeface="CMG Sans SemiBold"/>
              </a:rPr>
              <a:t>Deborah</a:t>
            </a:r>
          </a:p>
          <a:p>
            <a:pPr marL="0" indent="0">
              <a:lnSpc>
                <a:spcPct val="110000"/>
              </a:lnSpc>
              <a:buNone/>
            </a:pPr>
            <a:r>
              <a:rPr lang="en-US" sz="3000" b="1" dirty="0">
                <a:solidFill>
                  <a:srgbClr val="FFBD59"/>
                </a:solidFill>
                <a:latin typeface="CMG Sans SemiBold"/>
              </a:rPr>
              <a:t>Judge &amp; Wise Counsellor </a:t>
            </a:r>
            <a:r>
              <a:rPr lang="en-US" sz="3000" b="1" dirty="0">
                <a:solidFill>
                  <a:srgbClr val="E4D4C5"/>
                </a:solidFill>
                <a:latin typeface="CMG Sans SemiBold"/>
              </a:rPr>
              <a:t>-</a:t>
            </a:r>
            <a:r>
              <a:rPr lang="en-US" sz="3000" dirty="0">
                <a:solidFill>
                  <a:srgbClr val="E4D4C5"/>
                </a:solidFill>
                <a:latin typeface="CMG Sans SemiBold"/>
              </a:rPr>
              <a:t> Chosen by God to lead and counsel His people.</a:t>
            </a:r>
          </a:p>
          <a:p>
            <a:pPr marL="0" indent="0">
              <a:lnSpc>
                <a:spcPct val="110000"/>
              </a:lnSpc>
              <a:buNone/>
            </a:pPr>
            <a:endParaRPr lang="en-US" sz="3200" dirty="0">
              <a:solidFill>
                <a:srgbClr val="E4D4C5"/>
              </a:solidFill>
              <a:latin typeface="CMG Sans SemiBold"/>
            </a:endParaRPr>
          </a:p>
          <a:p>
            <a:pPr marL="0" indent="0">
              <a:lnSpc>
                <a:spcPct val="110000"/>
              </a:lnSpc>
              <a:buNone/>
            </a:pPr>
            <a:r>
              <a:rPr lang="en-US" dirty="0">
                <a:solidFill>
                  <a:srgbClr val="E4D4C5"/>
                </a:solidFill>
                <a:latin typeface="CMG Sans SemiBold"/>
              </a:rPr>
              <a:t>“Deborah is different from all the other judges before and after her- She led from wisdom and character rather than sheer might, she counselled and guided the people.  She comes closest to being a godly leader instead of simply a ‘general’.”  </a:t>
            </a:r>
            <a:r>
              <a:rPr lang="en-US" sz="3200" dirty="0">
                <a:solidFill>
                  <a:srgbClr val="E4D4C5"/>
                </a:solidFill>
                <a:latin typeface="CMG Sans SemiBold"/>
              </a:rPr>
              <a:t>Tim Keller</a:t>
            </a:r>
          </a:p>
          <a:p>
            <a:pPr marL="0" indent="0">
              <a:lnSpc>
                <a:spcPct val="110000"/>
              </a:lnSpc>
              <a:buNone/>
            </a:pPr>
            <a:endParaRPr lang="en-US" dirty="0">
              <a:solidFill>
                <a:schemeClr val="bg1"/>
              </a:solidFill>
            </a:endParaRPr>
          </a:p>
          <a:p>
            <a:pPr marL="0" indent="0">
              <a:lnSpc>
                <a:spcPct val="110000"/>
              </a:lnSpc>
              <a:buNone/>
            </a:pPr>
            <a:endParaRPr lang="en-US" dirty="0">
              <a:solidFill>
                <a:schemeClr val="bg1"/>
              </a:solidFill>
            </a:endParaRPr>
          </a:p>
          <a:p>
            <a:pPr marL="0" indent="0">
              <a:lnSpc>
                <a:spcPct val="110000"/>
              </a:lnSpc>
              <a:buNone/>
            </a:pPr>
            <a:endParaRPr lang="en-GB" dirty="0">
              <a:solidFill>
                <a:schemeClr val="bg1"/>
              </a:solidFill>
            </a:endParaRPr>
          </a:p>
        </p:txBody>
      </p:sp>
      <p:pic>
        <p:nvPicPr>
          <p:cNvPr id="4" name="Picture 3">
            <a:extLst>
              <a:ext uri="{FF2B5EF4-FFF2-40B4-BE49-F238E27FC236}">
                <a16:creationId xmlns:a16="http://schemas.microsoft.com/office/drawing/2014/main" id="{F1B04DC1-59D8-2646-B4A1-F5F5B7815F62}"/>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51536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35BCF7-9AE5-41B2-A370-3571E5E9C611}"/>
              </a:ext>
            </a:extLst>
          </p:cNvPr>
          <p:cNvSpPr txBox="1"/>
          <p:nvPr/>
        </p:nvSpPr>
        <p:spPr>
          <a:xfrm>
            <a:off x="543950" y="379828"/>
            <a:ext cx="11104099" cy="4339650"/>
          </a:xfrm>
          <a:prstGeom prst="rect">
            <a:avLst/>
          </a:prstGeom>
          <a:noFill/>
        </p:spPr>
        <p:txBody>
          <a:bodyPr wrap="square" rtlCol="0">
            <a:spAutoFit/>
          </a:bodyPr>
          <a:lstStyle/>
          <a:p>
            <a:r>
              <a:rPr lang="en-US" sz="3200" dirty="0">
                <a:solidFill>
                  <a:srgbClr val="E4D4C5"/>
                </a:solidFill>
                <a:latin typeface="CMG Sans SemiBold"/>
              </a:rPr>
              <a:t>“I am the vine;  you are the branches.  If you remain in me and I in you, you will bear much fruit; apart from me you can do nothing.” </a:t>
            </a:r>
          </a:p>
          <a:p>
            <a:r>
              <a:rPr lang="en-US" sz="2000" dirty="0">
                <a:solidFill>
                  <a:srgbClr val="E4D4C5"/>
                </a:solidFill>
                <a:latin typeface="CMG Sans SemiBold"/>
              </a:rPr>
              <a:t>John 15:5</a:t>
            </a:r>
          </a:p>
          <a:p>
            <a:endParaRPr lang="en-US" sz="3200" dirty="0">
              <a:solidFill>
                <a:srgbClr val="E4D4C5"/>
              </a:solidFill>
              <a:latin typeface="CMG Sans SemiBold"/>
            </a:endParaRPr>
          </a:p>
          <a:p>
            <a:pPr marL="914400" lvl="1" indent="-457200">
              <a:buFont typeface="Wingdings" pitchFamily="2" charset="2"/>
              <a:buChar char="Ø"/>
            </a:pPr>
            <a:r>
              <a:rPr lang="en-US" sz="3200" dirty="0">
                <a:solidFill>
                  <a:srgbClr val="E4D4C5"/>
                </a:solidFill>
                <a:latin typeface="CMG Sans SemiBold"/>
              </a:rPr>
              <a:t>We are called to ‘</a:t>
            </a:r>
            <a:r>
              <a:rPr lang="en-US" sz="3200" b="1" dirty="0">
                <a:solidFill>
                  <a:srgbClr val="FFC000"/>
                </a:solidFill>
                <a:latin typeface="CMG Sans SemiBold"/>
              </a:rPr>
              <a:t>remain</a:t>
            </a:r>
            <a:r>
              <a:rPr lang="en-US" sz="3200" dirty="0">
                <a:solidFill>
                  <a:srgbClr val="E4D4C5"/>
                </a:solidFill>
                <a:latin typeface="CMG Sans SemiBold"/>
              </a:rPr>
              <a:t>’ in God. </a:t>
            </a:r>
          </a:p>
          <a:p>
            <a:pPr marL="914400" lvl="1" indent="-457200">
              <a:buFont typeface="Wingdings" pitchFamily="2" charset="2"/>
              <a:buChar char="Ø"/>
            </a:pPr>
            <a:endParaRPr lang="en-US" sz="3200" dirty="0">
              <a:solidFill>
                <a:srgbClr val="E4D4C5"/>
              </a:solidFill>
              <a:latin typeface="CMG Sans SemiBold"/>
            </a:endParaRPr>
          </a:p>
          <a:p>
            <a:pPr marL="914400" lvl="1" indent="-457200">
              <a:buFont typeface="Wingdings" pitchFamily="2" charset="2"/>
              <a:buChar char="Ø"/>
            </a:pPr>
            <a:r>
              <a:rPr lang="en-US" sz="3200" dirty="0">
                <a:solidFill>
                  <a:srgbClr val="E4D4C5"/>
                </a:solidFill>
                <a:latin typeface="CMG Sans SemiBold"/>
              </a:rPr>
              <a:t>God has a way of using ordinary people to do extraordinary things.</a:t>
            </a:r>
            <a:endParaRPr lang="en-GB" sz="3200" dirty="0">
              <a:solidFill>
                <a:srgbClr val="E4D4C5"/>
              </a:solidFill>
              <a:latin typeface="CMG Sans SemiBold"/>
            </a:endParaRPr>
          </a:p>
        </p:txBody>
      </p:sp>
      <p:pic>
        <p:nvPicPr>
          <p:cNvPr id="3" name="Picture 2">
            <a:extLst>
              <a:ext uri="{FF2B5EF4-FFF2-40B4-BE49-F238E27FC236}">
                <a16:creationId xmlns:a16="http://schemas.microsoft.com/office/drawing/2014/main" id="{73908D8B-F587-7943-8F7E-9864FF53D337}"/>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83171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47116" y="548640"/>
            <a:ext cx="11097768" cy="4706112"/>
          </a:xfrm>
        </p:spPr>
        <p:txBody>
          <a:bodyPr>
            <a:noAutofit/>
          </a:bodyPr>
          <a:lstStyle/>
          <a:p>
            <a:pPr marL="0" indent="0">
              <a:lnSpc>
                <a:spcPct val="110000"/>
              </a:lnSpc>
              <a:buNone/>
            </a:pPr>
            <a:r>
              <a:rPr lang="en-US" b="1" baseline="30000" dirty="0">
                <a:solidFill>
                  <a:srgbClr val="E4D4C5"/>
                </a:solidFill>
                <a:latin typeface="CMG Sans SemiBold" pitchFamily="2" charset="77"/>
              </a:rPr>
              <a:t>8</a:t>
            </a:r>
            <a:r>
              <a:rPr lang="en-US" b="1" dirty="0">
                <a:solidFill>
                  <a:srgbClr val="E4D4C5"/>
                </a:solidFill>
                <a:latin typeface="CMG Sans SemiBold" pitchFamily="2" charset="77"/>
              </a:rPr>
              <a:t> Barak said to her, “If you will go with me, I will go, but if you will not go with me, I will not go.” </a:t>
            </a:r>
            <a:r>
              <a:rPr lang="en-US" b="1" baseline="30000" dirty="0">
                <a:solidFill>
                  <a:srgbClr val="E4D4C5"/>
                </a:solidFill>
                <a:latin typeface="CMG Sans SemiBold" pitchFamily="2" charset="77"/>
              </a:rPr>
              <a:t>9</a:t>
            </a:r>
            <a:r>
              <a:rPr lang="en-US" b="1" dirty="0">
                <a:solidFill>
                  <a:srgbClr val="E4D4C5"/>
                </a:solidFill>
                <a:latin typeface="CMG Sans SemiBold" pitchFamily="2" charset="77"/>
              </a:rPr>
              <a:t> And she said, “I will surely go with you. Nevertheless, the road on which you are going will not lead to your glory, for the Lord will sell Sisera into the hand of a woman.” Then Deborah arose and went with Barak to Kedesh. </a:t>
            </a:r>
            <a:r>
              <a:rPr lang="en-US" b="1" baseline="30000" dirty="0">
                <a:solidFill>
                  <a:srgbClr val="E4D4C5"/>
                </a:solidFill>
                <a:latin typeface="CMG Sans SemiBold" pitchFamily="2" charset="77"/>
              </a:rPr>
              <a:t>10</a:t>
            </a:r>
            <a:r>
              <a:rPr lang="en-US" b="1" dirty="0">
                <a:solidFill>
                  <a:srgbClr val="E4D4C5"/>
                </a:solidFill>
                <a:latin typeface="CMG Sans SemiBold" pitchFamily="2" charset="77"/>
              </a:rPr>
              <a:t> And Barak called out Zebulun and Naphtali to Kedesh. And 10,000 men went up at his heels, and Deborah went up with him. </a:t>
            </a:r>
          </a:p>
          <a:p>
            <a:pPr marL="0" indent="0">
              <a:lnSpc>
                <a:spcPct val="110000"/>
              </a:lnSpc>
              <a:buNone/>
            </a:pPr>
            <a:r>
              <a:rPr lang="en-US" sz="2000" b="1" dirty="0">
                <a:solidFill>
                  <a:srgbClr val="E4D4C5"/>
                </a:solidFill>
                <a:latin typeface="CMG Sans SemiBold" pitchFamily="2" charset="77"/>
              </a:rPr>
              <a:t>Judges 4:8-10</a:t>
            </a:r>
            <a:endParaRPr lang="en-GB" sz="2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03216F0A-7344-6242-89F1-BA0DA74D9DA6}"/>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599851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5407</TotalTime>
  <Words>1020</Words>
  <Application>Microsoft Macintosh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CMG Sans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83</cp:revision>
  <dcterms:created xsi:type="dcterms:W3CDTF">2021-03-02T15:43:27Z</dcterms:created>
  <dcterms:modified xsi:type="dcterms:W3CDTF">2021-03-18T14:00:34Z</dcterms:modified>
</cp:coreProperties>
</file>