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5" r:id="rId4"/>
    <p:sldId id="283" r:id="rId5"/>
    <p:sldId id="284" r:id="rId6"/>
    <p:sldId id="287" r:id="rId7"/>
    <p:sldId id="288" r:id="rId8"/>
    <p:sldId id="290" r:id="rId9"/>
    <p:sldId id="295" r:id="rId10"/>
    <p:sldId id="293" r:id="rId11"/>
    <p:sldId id="296" r:id="rId12"/>
    <p:sldId id="294" r:id="rId13"/>
    <p:sldId id="300" r:id="rId14"/>
    <p:sldId id="297" r:id="rId15"/>
    <p:sldId id="298" r:id="rId16"/>
    <p:sldId id="289" r:id="rId17"/>
    <p:sldId id="299" r:id="rId18"/>
    <p:sldId id="286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E4D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6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65CF-73DF-9043-8CCC-B91028F4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5C92-6800-9B46-B830-F79FBAAF3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BE58F-B121-BF4A-85F9-80A46A68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DB2-9FCD-F345-9144-EE2C32E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15920-E5D9-A34B-B7EA-6CC2CB2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7705-5C84-454C-B565-1E54B5AF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92973-C7D2-DD40-8110-A11A4DBC6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727A-EFD0-0043-BA3F-858A254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86A9-2AC5-C840-B0B5-4BD561E2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3AF9-434A-DA43-91A5-67417F41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4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DFFB7-ECA8-1C4E-8E0C-62A326729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C2B7C-CC23-7B4E-AF29-EE0EBE365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E9E7-1037-A445-891C-C88244F2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1F19-2974-EB4C-A5E7-E56ABE8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E6D8-5D66-134C-8E51-7457DBC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DD2F-6717-9940-B8CD-4385AFE8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BD14-7A67-BF4C-B88D-06DA6A87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523B-10A5-1940-8E7D-292842BA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63BE-AE7F-E545-AB03-D813A09A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7FB8-AAD5-FA4D-824D-AB76E87D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9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AB08-D11B-884B-9F52-A0F1336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031C-7C53-4740-A737-8D096D6A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0ED3-ED16-A949-A81C-3ABCFBC1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A0C9-D66C-6046-8467-E9CB6DFC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F763-DBF1-2947-80F3-667BA61A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1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135C-A971-954D-94E3-290B69A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822C-25AF-414B-9643-63A368840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E1E6-E4D2-1B49-B71D-14B919D7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A0C77-4748-5746-B5F8-1970B0E3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08DD1-C039-794D-9815-7874E0AB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AEB4-3A7F-0A4F-8B57-A4B4ED3C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D1A3-4AE9-A34D-823D-EE4CF96A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CC71-C551-7847-8A35-3F59CD68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C9454-E84C-BB40-93B4-DFC7D3C3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989D0-CC99-B046-9DC1-9BE835C6B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8AC57-A6E7-414F-AE46-D884208E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05542-DD97-CE45-9D20-E86177DD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5D53-CC00-5245-9BE9-54D8ACE4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4539-8A38-824A-BCCF-69A9FA25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8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6234-FC86-6F48-831E-A6B78000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977D-52AE-784A-AF5A-AA0C747E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8141-7D99-3549-B740-71F51072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2C73-EF14-2348-8A6A-23169C65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7665C-AA63-B449-B9E9-27576BAB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6A399-3281-BD49-9970-1BE3B56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9D4C-885B-4749-B7BE-DB4F5DDF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7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784B-2BD5-AB42-9AF0-AEF76AA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8BA1-ED09-474A-825A-3B1FCF5D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391E-D030-A044-BF33-ABA982F2E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DFCC-DD98-4242-826F-0FA41039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64BB6-54DD-4E44-B074-60538825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DCFB0-5775-9240-BE99-DF0D3998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C2B-C272-F144-9622-FDE5D1DF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B1164-EBE6-D344-A672-7896C864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EED2F-71EA-4B44-A909-1AB75C567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61D55-1A3D-7D4C-80C9-B25D67C3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1B95E-090F-424C-B4E4-2560BF72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DE02-62FB-C144-A41B-6E966718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0628B-03EE-7C46-8994-F1ED0592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735C1-78DE-2E4B-9C0B-45634DEE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5D9A-4AD5-9E4B-9527-B755ECFBC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ED8B-46F6-6445-997D-3B208B23B6F1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E00F-4D9A-A244-9BE1-07D785E5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5C48-053E-8D46-9550-B0E73AB1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1715-ED9B-A540-9797-F8BB5D26B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25C7D-6DAC-6247-A092-608EED3C2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CFC2-42F7-874C-8E1C-AFF3DDF5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4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463296"/>
            <a:ext cx="11132820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19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At the carved images near Gilgal he returned and said, “King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Eglon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I have a secret message for you.”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The king said, “Silence!” and all his attendants left him. </a:t>
            </a:r>
            <a:r>
              <a:rPr lang="en-GB" sz="3200" b="1" baseline="30000" dirty="0">
                <a:solidFill>
                  <a:srgbClr val="FFBD59"/>
                </a:solidFill>
                <a:latin typeface="CMG Sans SemiBold" pitchFamily="2" charset="77"/>
              </a:rPr>
              <a:t>20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 Then Ehud approached him while he was sitting alone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in his upstairs room where it was cool. Ehud said, “I have a message from God for you,” and the king stood up from his throne….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3: 19-20 ESV</a:t>
            </a:r>
          </a:p>
        </p:txBody>
      </p:sp>
    </p:spTree>
    <p:extLst>
      <p:ext uri="{BB962C8B-B14F-4D97-AF65-F5344CB8AC3E}">
        <p14:creationId xmlns:p14="http://schemas.microsoft.com/office/powerpoint/2010/main" val="309236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463296"/>
            <a:ext cx="11132820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Your weakness is not a barrier to God</a:t>
            </a:r>
          </a:p>
        </p:txBody>
      </p:sp>
    </p:spTree>
    <p:extLst>
      <p:ext uri="{BB962C8B-B14F-4D97-AF65-F5344CB8AC3E}">
        <p14:creationId xmlns:p14="http://schemas.microsoft.com/office/powerpoint/2010/main" val="238261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84" y="341376"/>
            <a:ext cx="11084433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b="1" baseline="30000" dirty="0">
                <a:solidFill>
                  <a:srgbClr val="E4D4C5"/>
                </a:solidFill>
                <a:latin typeface="CMG Sans SemiBold" pitchFamily="2" charset="77"/>
              </a:rPr>
              <a:t>29</a:t>
            </a: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 Take my yoke upon you, and learn from me, for I am </a:t>
            </a: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gentle and lowly </a:t>
            </a: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in heart, and you will find rest for your souls.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E4D4C5"/>
                </a:solidFill>
                <a:latin typeface="CMG Sans SemiBold" pitchFamily="2" charset="77"/>
              </a:rPr>
              <a:t>Matthew 11:29 ESV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b="1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solidFill>
                  <a:srgbClr val="E4D4C5"/>
                </a:solidFill>
                <a:latin typeface="CMG Sans SemiBold" pitchFamily="2" charset="77"/>
              </a:rPr>
              <a:t>* In the our Gospel accounts – eighty-nine chapters – there is only one place Jesus tells us about his own heart (</a:t>
            </a:r>
            <a:r>
              <a:rPr lang="en-GB" sz="2000" i="1" dirty="0">
                <a:solidFill>
                  <a:srgbClr val="E4D4C5"/>
                </a:solidFill>
                <a:latin typeface="CMG Sans SemiBold" pitchFamily="2" charset="77"/>
              </a:rPr>
              <a:t>Dane </a:t>
            </a:r>
            <a:r>
              <a:rPr lang="en-GB" sz="2000" i="1" dirty="0" err="1">
                <a:solidFill>
                  <a:srgbClr val="E4D4C5"/>
                </a:solidFill>
                <a:latin typeface="CMG Sans SemiBold" pitchFamily="2" charset="77"/>
              </a:rPr>
              <a:t>Ortlund</a:t>
            </a:r>
            <a:r>
              <a:rPr lang="en-GB" sz="2000" i="1" dirty="0">
                <a:solidFill>
                  <a:srgbClr val="E4D4C5"/>
                </a:solidFill>
                <a:latin typeface="CMG Sans SemiBold" pitchFamily="2" charset="77"/>
              </a:rPr>
              <a:t>, Gentle &amp; Lowly, p17</a:t>
            </a:r>
            <a:r>
              <a:rPr lang="en-GB" sz="2000" dirty="0">
                <a:solidFill>
                  <a:srgbClr val="E4D4C5"/>
                </a:solidFill>
                <a:latin typeface="CMG Sans SemiBold" pitchFamily="2" charset="77"/>
              </a:rPr>
              <a:t>)</a:t>
            </a:r>
            <a:endParaRPr lang="en-GB" sz="1400" dirty="0">
              <a:solidFill>
                <a:srgbClr val="E4D4C5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744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84" y="341376"/>
            <a:ext cx="11084433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26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Brothers and sisters, </a:t>
            </a:r>
            <a:r>
              <a:rPr lang="en-GB" sz="3200" b="1" u="sng" dirty="0">
                <a:solidFill>
                  <a:srgbClr val="E4D4C5"/>
                </a:solidFill>
                <a:latin typeface="CMG Sans SemiBold" pitchFamily="2" charset="77"/>
              </a:rPr>
              <a:t>consider your calling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: Not many were wise from a human perspective, not many powerful, not many of noble birth.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27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Instead,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God has chosen what is foolish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in the world to shame the wise, and God has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chosen what is weak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in the world to shame the strong.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28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God has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chosen what is insignificant and despised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in the world-what is viewed as nothing-to bring to nothing what is viewed as something,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29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so that no one may boast in his presence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1 Corinthians 1:26-29 CSB</a:t>
            </a:r>
          </a:p>
        </p:txBody>
      </p:sp>
    </p:spTree>
    <p:extLst>
      <p:ext uri="{BB962C8B-B14F-4D97-AF65-F5344CB8AC3E}">
        <p14:creationId xmlns:p14="http://schemas.microsoft.com/office/powerpoint/2010/main" val="294659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463296"/>
            <a:ext cx="11132820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MG Sans SemiBold" pitchFamily="2" charset="77"/>
              </a:rPr>
              <a:t>Your weakness is not a barrier to God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Your weakness is an opportunity for God</a:t>
            </a:r>
          </a:p>
        </p:txBody>
      </p:sp>
    </p:spTree>
    <p:extLst>
      <p:ext uri="{BB962C8B-B14F-4D97-AF65-F5344CB8AC3E}">
        <p14:creationId xmlns:p14="http://schemas.microsoft.com/office/powerpoint/2010/main" val="259499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463296"/>
            <a:ext cx="11132820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MG Sans SemiBold" pitchFamily="2" charset="77"/>
              </a:rPr>
              <a:t>Your weakness is not a barrier to God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CMG Sans SemiBold" pitchFamily="2" charset="77"/>
              </a:rPr>
              <a:t>Your weakness is an opportunity for God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Jesus came in weakness </a:t>
            </a:r>
          </a:p>
        </p:txBody>
      </p:sp>
    </p:spTree>
    <p:extLst>
      <p:ext uri="{BB962C8B-B14F-4D97-AF65-F5344CB8AC3E}">
        <p14:creationId xmlns:p14="http://schemas.microsoft.com/office/powerpoint/2010/main" val="34169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426720"/>
            <a:ext cx="1051560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didn’t have an impressive form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or majesty that we should look at him,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no appearance that we should desire him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3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He was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despised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and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rejected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by men,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a man of suffering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who knew what sickness was. He was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like someone people turned away from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; he was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despised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and we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didn’t value him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Isaiah 53:2-3 CSB</a:t>
            </a:r>
          </a:p>
        </p:txBody>
      </p:sp>
    </p:spTree>
    <p:extLst>
      <p:ext uri="{BB962C8B-B14F-4D97-AF65-F5344CB8AC3E}">
        <p14:creationId xmlns:p14="http://schemas.microsoft.com/office/powerpoint/2010/main" val="302274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463296"/>
            <a:ext cx="11132820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Your weakness is not a barrier to God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Your weakness is an opportunity for God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Jesus came in weakness </a:t>
            </a:r>
          </a:p>
        </p:txBody>
      </p:sp>
    </p:spTree>
    <p:extLst>
      <p:ext uri="{BB962C8B-B14F-4D97-AF65-F5344CB8AC3E}">
        <p14:creationId xmlns:p14="http://schemas.microsoft.com/office/powerpoint/2010/main" val="105799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463296"/>
            <a:ext cx="10853928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 I am the Living One; I was dead, and now look, </a:t>
            </a: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I am alive for ever</a:t>
            </a: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 and ever!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E4D4C5"/>
                </a:solidFill>
                <a:latin typeface="CMG Sans SemiBold" pitchFamily="2" charset="77"/>
              </a:rPr>
              <a:t>Revelation 1:18 NIV</a:t>
            </a:r>
            <a:endParaRPr lang="en-GB" sz="1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318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5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But he was pierced because of our rebellion, crushed because of our iniquities; punishment for our peace was on him, and we are healed by his wounds.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Isaiah 53:5 CSB</a:t>
            </a:r>
          </a:p>
        </p:txBody>
      </p:sp>
    </p:spTree>
    <p:extLst>
      <p:ext uri="{BB962C8B-B14F-4D97-AF65-F5344CB8AC3E}">
        <p14:creationId xmlns:p14="http://schemas.microsoft.com/office/powerpoint/2010/main" val="224014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824"/>
            <a:ext cx="10515600" cy="40599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6600" b="1" dirty="0">
                <a:solidFill>
                  <a:schemeClr val="bg1"/>
                </a:solidFill>
                <a:latin typeface="CMG Sans" pitchFamily="2" charset="77"/>
              </a:rPr>
              <a:t>ADVANCE OFFERING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7200" b="1" dirty="0">
                <a:solidFill>
                  <a:srgbClr val="FFBD59"/>
                </a:solidFill>
                <a:latin typeface="CMG Sans SemiBold" pitchFamily="2" charset="77"/>
              </a:rPr>
              <a:t>£6, 975.00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400" b="1" dirty="0">
                <a:solidFill>
                  <a:schemeClr val="bg1"/>
                </a:solidFill>
                <a:latin typeface="CMG Sans SemiBold" pitchFamily="2" charset="77"/>
              </a:rPr>
              <a:t>Thank you!</a:t>
            </a:r>
            <a:endParaRPr lang="en-GB" sz="40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558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188C90-024A-5C48-BD19-0B60712B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992"/>
            <a:ext cx="10515600" cy="2133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400" b="1" dirty="0">
                <a:solidFill>
                  <a:srgbClr val="FFBD59"/>
                </a:solidFill>
                <a:latin typeface="CMG Sans SemiBold" pitchFamily="2" charset="77"/>
              </a:rPr>
              <a:t>The Left-Field Leader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400" b="1" dirty="0">
                <a:solidFill>
                  <a:srgbClr val="E4D4C5"/>
                </a:solidFill>
                <a:latin typeface="CMG Sans SemiBold" pitchFamily="2" charset="77"/>
              </a:rPr>
              <a:t>Judges 3:7-30</a:t>
            </a:r>
            <a:endParaRPr lang="en-GB" sz="48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574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" y="548640"/>
            <a:ext cx="11061192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7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 Israelites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did what was evil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in the Lord’s sight; they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forgot the Lord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their God and worshiped the Baals and the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Asherahs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8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 Lord’s anger burned against Israel, and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he sold them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to King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Cushan-rishathaim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of Aram-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naharaim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 and the Israelites served him eight years.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Judges 3: 7-8ESV</a:t>
            </a:r>
          </a:p>
        </p:txBody>
      </p:sp>
    </p:spTree>
    <p:extLst>
      <p:ext uri="{BB962C8B-B14F-4D97-AF65-F5344CB8AC3E}">
        <p14:creationId xmlns:p14="http://schemas.microsoft.com/office/powerpoint/2010/main" val="27184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9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 Israelites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cried out to the Lord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 So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the Lord raised up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Othniel son of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Kenaz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Caleb’s youngest brother, 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as a deliverer to save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the Israelites.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Judges 3: 9 ESV</a:t>
            </a:r>
          </a:p>
        </p:txBody>
      </p:sp>
    </p:spTree>
    <p:extLst>
      <p:ext uri="{BB962C8B-B14F-4D97-AF65-F5344CB8AC3E}">
        <p14:creationId xmlns:p14="http://schemas.microsoft.com/office/powerpoint/2010/main" val="203525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768096"/>
            <a:ext cx="10853928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10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Spirit of the Lord came on him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and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he judged Isra</a:t>
            </a:r>
            <a:r>
              <a:rPr lang="en-GB" sz="3200" b="1" dirty="0">
                <a:solidFill>
                  <a:srgbClr val="FFC000"/>
                </a:solidFill>
                <a:latin typeface="CMG Sans SemiBold" pitchFamily="2" charset="77"/>
              </a:rPr>
              <a:t>el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 Othniel went out to battle, and the Lord handed over King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Cushan-rishathaim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of Aram to him, so that Othniel overpowered him.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 11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Then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the land had peace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for forty years, and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Othniel son of </a:t>
            </a: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Kenaz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 died.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E4D4C5"/>
                </a:solidFill>
                <a:latin typeface="CMG Sans SemiBold" pitchFamily="2" charset="77"/>
              </a:rPr>
              <a:t>Judges 3: 10-11 ESV</a:t>
            </a:r>
          </a:p>
        </p:txBody>
      </p:sp>
    </p:spTree>
    <p:extLst>
      <p:ext uri="{BB962C8B-B14F-4D97-AF65-F5344CB8AC3E}">
        <p14:creationId xmlns:p14="http://schemas.microsoft.com/office/powerpoint/2010/main" val="427732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23666B-8EA5-BC4C-A0D7-8E17F684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9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463296"/>
            <a:ext cx="10853928" cy="57136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12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 Israelites again did what was evil in the Lord’s sight. He gave King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Eglon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of Moab power over Israel, because they had done what was evil in the Lord’s sight…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14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 Israelites served King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Eglon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of Moab eighteen years.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15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Then the Israelites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cried out to the Lord, and he raised up Ehud son of Gera, a left-handed Benjaminite, as a deliverer for them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 The Israelites sent him with the tribute for King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Eglon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of Moab.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3: 12-5 ESV</a:t>
            </a:r>
          </a:p>
        </p:txBody>
      </p:sp>
    </p:spTree>
    <p:extLst>
      <p:ext uri="{BB962C8B-B14F-4D97-AF65-F5344CB8AC3E}">
        <p14:creationId xmlns:p14="http://schemas.microsoft.com/office/powerpoint/2010/main" val="60188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5978</TotalTime>
  <Words>731</Words>
  <Application>Microsoft Macintosh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CMG Sans</vt:lpstr>
      <vt:lpstr>CMG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2021-03-02T15:43:27Z</dcterms:created>
  <dcterms:modified xsi:type="dcterms:W3CDTF">2021-03-11T14:40:07Z</dcterms:modified>
</cp:coreProperties>
</file>