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5" r:id="rId4"/>
    <p:sldId id="260" r:id="rId5"/>
    <p:sldId id="261" r:id="rId6"/>
    <p:sldId id="262" r:id="rId7"/>
    <p:sldId id="288" r:id="rId8"/>
    <p:sldId id="286" r:id="rId9"/>
    <p:sldId id="263" r:id="rId10"/>
    <p:sldId id="265" r:id="rId11"/>
    <p:sldId id="289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E4D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65CF-73DF-9043-8CCC-B91028F4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45C92-6800-9B46-B830-F79FBAAF3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BE58F-B121-BF4A-85F9-80A46A68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DB2-9FCD-F345-9144-EE2C32E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15920-E5D9-A34B-B7EA-6CC2CB2E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7705-5C84-454C-B565-1E54B5AF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92973-C7D2-DD40-8110-A11A4DBC6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727A-EFD0-0043-BA3F-858A2541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86A9-2AC5-C840-B0B5-4BD561E2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3AF9-434A-DA43-91A5-67417F41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4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DFFB7-ECA8-1C4E-8E0C-62A326729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C2B7C-CC23-7B4E-AF29-EE0EBE365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E9E7-1037-A445-891C-C88244F2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C1F19-2974-EB4C-A5E7-E56ABE8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E6D8-5D66-134C-8E51-7457DBC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DD2F-6717-9940-B8CD-4385AFE8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BD14-7A67-BF4C-B88D-06DA6A879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523B-10A5-1940-8E7D-292842BA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C63BE-AE7F-E545-AB03-D813A09A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7FB8-AAD5-FA4D-824D-AB76E87D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9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AB08-D11B-884B-9F52-A0F1336A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031C-7C53-4740-A737-8D096D6A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0ED3-ED16-A949-A81C-3ABCFBC1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A0C9-D66C-6046-8467-E9CB6DFC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CF763-DBF1-2947-80F3-667BA61A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1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135C-A971-954D-94E3-290B69AF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822C-25AF-414B-9643-63A368840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8E1E6-E4D2-1B49-B71D-14B919D77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A0C77-4748-5746-B5F8-1970B0E3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08DD1-C039-794D-9815-7874E0AB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AEB4-3A7F-0A4F-8B57-A4B4ED3C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6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D1A3-4AE9-A34D-823D-EE4CF96A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CC71-C551-7847-8A35-3F59CD68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C9454-E84C-BB40-93B4-DFC7D3C3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989D0-CC99-B046-9DC1-9BE835C6B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8AC57-A6E7-414F-AE46-D884208E0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05542-DD97-CE45-9D20-E86177DD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25D53-CC00-5245-9BE9-54D8ACE4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4539-8A38-824A-BCCF-69A9FA25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8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6234-FC86-6F48-831E-A6B78000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977D-52AE-784A-AF5A-AA0C747E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58141-7D99-3549-B740-71F51072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E2C73-EF14-2348-8A6A-23169C65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4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7665C-AA63-B449-B9E9-27576BAB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6A399-3281-BD49-9970-1BE3B56F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9D4C-885B-4749-B7BE-DB4F5DDF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7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784B-2BD5-AB42-9AF0-AEF76AA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8BA1-ED09-474A-825A-3B1FCF5D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391E-D030-A044-BF33-ABA982F2E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DFCC-DD98-4242-826F-0FA41039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64BB6-54DD-4E44-B074-60538825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DCFB0-5775-9240-BE99-DF0D3998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C2B-C272-F144-9622-FDE5D1DF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B1164-EBE6-D344-A672-7896C8649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EED2F-71EA-4B44-A909-1AB75C567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61D55-1A3D-7D4C-80C9-B25D67C3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1B95E-090F-424C-B4E4-2560BF72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9DE02-62FB-C144-A41B-6E966718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8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0628B-03EE-7C46-8994-F1ED0592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735C1-78DE-2E4B-9C0B-45634DEE4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5D9A-4AD5-9E4B-9527-B755ECFBC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ED8B-46F6-6445-997D-3B208B23B6F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E00F-4D9A-A244-9BE1-07D785E5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5C48-053E-8D46-9550-B0E73AB17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AE1B-2C18-3645-A046-4A42C6DEB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6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1715-ED9B-A540-9797-F8BB5D26B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25C7D-6DAC-6247-A092-608EED3C2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CFC2-42F7-874C-8E1C-AFF3DDF5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7D3C2-A05D-6D48-AAAF-7F51A20D7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4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54088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BD59"/>
                </a:solidFill>
                <a:latin typeface="CMG Sans SemiBold" pitchFamily="2" charset="77"/>
              </a:rPr>
              <a:t>Convenient worship: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BD59"/>
                </a:solidFill>
                <a:latin typeface="CMG Sans SemiBold" pitchFamily="2" charset="77"/>
              </a:rPr>
              <a:t>Uses God</a:t>
            </a:r>
            <a:endParaRPr lang="en-GB" sz="44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DFAD5-3D6C-F941-BC4A-315D3FE74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1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Judges 17v10-12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10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And Micah said to him, “Stay with me, and be to me a father and a priest, and I will give you ten pieces of silver a year and a suit of clothes and your living.” And the Levite went in.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11 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And the Levite was content to dwell with the man, and the young man became to him like one of his sons.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12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And Micah ordained the Levite, and the young man became his priest, and was in the house of Micah.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DFAD5-3D6C-F941-BC4A-315D3FE74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6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Judges 17v13 CSB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13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Then Micah said, “Now I know that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the Lord will prosper me, because I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have a Levite as priest.”</a:t>
            </a:r>
            <a:endParaRPr lang="en-GB" sz="3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DFAD5-3D6C-F941-BC4A-315D3FE74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8944"/>
            <a:ext cx="10515600" cy="170535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4400" b="1" dirty="0">
                <a:solidFill>
                  <a:srgbClr val="FFBD59"/>
                </a:solidFill>
                <a:latin typeface="CMG Sans SemiBold" pitchFamily="2" charset="77"/>
              </a:rPr>
              <a:t>Convenient Worship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3600" b="1" dirty="0">
                <a:solidFill>
                  <a:srgbClr val="E4D4C5"/>
                </a:solidFill>
                <a:latin typeface="CMG Sans SemiBold" pitchFamily="2" charset="77"/>
              </a:rPr>
              <a:t>Judges 17</a:t>
            </a:r>
            <a:endParaRPr lang="en-GB" sz="40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82A0A-9423-564E-BF63-158FB775A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188C90-024A-5C48-BD19-0B60712B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DC550A-2C01-2A49-A3F8-F9BB3A1CFDA2}"/>
              </a:ext>
            </a:extLst>
          </p:cNvPr>
          <p:cNvSpPr/>
          <p:nvPr/>
        </p:nvSpPr>
        <p:spPr>
          <a:xfrm>
            <a:off x="7658101" y="4286250"/>
            <a:ext cx="2943225" cy="1214437"/>
          </a:xfrm>
          <a:prstGeom prst="ellipse">
            <a:avLst/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1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Joshua 17:1-2 CSB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 1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There was a man from the hill country of Ephraim named Micah.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2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He said to his mother, “The 1,100 pieces of silver taken from you, and that I heard you place a curse on—here’s the silver. I took it.”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CBB60-4715-644B-AB84-A68CC1ADE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Judges 1:3-4 CSB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3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…“I personally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consecrate the silver to the Lord for my son’s benefit to make a carved image and a silver idol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...”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4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So he returned the silver to his mother, and she took five pounds of silver and gave it to a silversmith. He made it into a carved image and a silver idol, and it was in Micah’s house.</a:t>
            </a:r>
            <a:endParaRPr lang="en-GB" sz="3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C7A98-E52F-3C48-847B-AC3C01A2B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Judges 17:5-6 CSB 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5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This man Micah had a shrine, and he made an ephod and household idols, and installed one of his sons to be his priest. 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6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In those days there was no king in Israel; 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everyone did whatever seemed right to him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69571-2DD1-0940-9577-4B4E77D9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" y="512064"/>
            <a:ext cx="1092708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FFBD59"/>
                </a:solidFill>
                <a:latin typeface="CMG Sans SemiBold" pitchFamily="2" charset="77"/>
              </a:rPr>
              <a:t>Convenient Worship: Picks &amp; Mixes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="1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6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In those days there was no king in Israel; 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everyone did whatever seemed right to him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FFBD59"/>
                </a:solidFill>
                <a:latin typeface="CMG Sans SemiBold" pitchFamily="2" charset="77"/>
              </a:rPr>
              <a:t>Judges 17:6 </a:t>
            </a:r>
            <a:r>
              <a:rPr lang="en-GB" sz="2000" b="1" dirty="0" err="1">
                <a:solidFill>
                  <a:srgbClr val="FFBD59"/>
                </a:solidFill>
                <a:latin typeface="CMG Sans SemiBold" pitchFamily="2" charset="77"/>
              </a:rPr>
              <a:t>CSBx</a:t>
            </a:r>
            <a:endParaRPr lang="en-GB" sz="2000" b="1" dirty="0">
              <a:solidFill>
                <a:srgbClr val="E4D4C5"/>
              </a:solidFill>
              <a:latin typeface="CMG Sans SemiBold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600" b="1" dirty="0">
              <a:solidFill>
                <a:srgbClr val="E4D4C5"/>
              </a:solidFill>
              <a:latin typeface="CMG Sans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69571-2DD1-0940-9577-4B4E77D9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E9B06-248D-514F-887B-63ED4CEB3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67" t="26459" r="41133" b="26874"/>
          <a:stretch/>
        </p:blipFill>
        <p:spPr>
          <a:xfrm>
            <a:off x="8992777" y="2913888"/>
            <a:ext cx="1634806" cy="24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E4D4C5"/>
                </a:solidFill>
                <a:latin typeface="CMG Sans SemiBold" pitchFamily="2" charset="77"/>
              </a:rPr>
              <a:t>‘I don’t believe in a God like that – 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rgbClr val="E4D4C5"/>
                </a:solidFill>
                <a:latin typeface="CMG Sans SemiBold" pitchFamily="2" charset="77"/>
              </a:rPr>
              <a:t>I like to think of God as…’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69571-2DD1-0940-9577-4B4E77D9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9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7DC7B3-A394-244C-A87B-20B35907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096"/>
            <a:ext cx="10515600" cy="54088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1 Corinthians 6:19-20 CSB </a:t>
            </a:r>
            <a:r>
              <a:rPr lang="en-GB" sz="3200" b="1" baseline="30000" dirty="0">
                <a:solidFill>
                  <a:srgbClr val="E4D4C5"/>
                </a:solidFill>
                <a:latin typeface="CMG Sans SemiBold" pitchFamily="2" charset="77"/>
              </a:rPr>
              <a:t>19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 Or do you not know that your body is a temple of the Holy Spirit within you, whom you have from God? 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You are not your own, </a:t>
            </a:r>
            <a:r>
              <a:rPr lang="en-GB" sz="3200" b="1" baseline="30000" dirty="0">
                <a:solidFill>
                  <a:srgbClr val="FFBD59"/>
                </a:solidFill>
                <a:latin typeface="CMG Sans SemiBold" pitchFamily="2" charset="77"/>
              </a:rPr>
              <a:t>20</a:t>
            </a:r>
            <a:r>
              <a:rPr lang="en-GB" sz="3200" b="1" dirty="0">
                <a:solidFill>
                  <a:srgbClr val="FFBD59"/>
                </a:solidFill>
                <a:latin typeface="CMG Sans SemiBold" pitchFamily="2" charset="77"/>
              </a:rPr>
              <a:t> for you were bought with a price</a:t>
            </a:r>
            <a:r>
              <a:rPr lang="en-GB" sz="3200" b="1" dirty="0">
                <a:solidFill>
                  <a:srgbClr val="E4D4C5"/>
                </a:solidFill>
                <a:latin typeface="CMG Sans SemiBold" pitchFamily="2" charset="77"/>
              </a:rPr>
              <a:t>. So glorify God in your body.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D129F-3647-CD45-A972-D153616D2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00"/>
          <a:stretch/>
        </p:blipFill>
        <p:spPr>
          <a:xfrm>
            <a:off x="0" y="5579165"/>
            <a:ext cx="12192000" cy="1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2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5681</TotalTime>
  <Words>437</Words>
  <Application>Microsoft Macintosh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CMG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2021-03-02T15:43:27Z</dcterms:created>
  <dcterms:modified xsi:type="dcterms:W3CDTF">2021-05-13T14:41:28Z</dcterms:modified>
</cp:coreProperties>
</file>