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71" r:id="rId4"/>
    <p:sldId id="263" r:id="rId5"/>
    <p:sldId id="268" r:id="rId6"/>
    <p:sldId id="265" r:id="rId7"/>
    <p:sldId id="266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1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77308"/>
  </p:normalViewPr>
  <p:slideViewPr>
    <p:cSldViewPr snapToGrid="0" snapToObjects="1">
      <p:cViewPr varScale="1">
        <p:scale>
          <a:sx n="64" d="100"/>
          <a:sy n="64" d="100"/>
        </p:scale>
        <p:origin x="13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35669-9C75-B645-B85B-FC4BBA227E58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03F49-1D5F-1C46-81F4-CF5AEB02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2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03F49-1D5F-1C46-81F4-CF5AEB02F0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2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D7EE-A024-FB47-8033-9C043AB3F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AB230-81D7-6E4D-8A76-5CB134A7D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E6F6F-3CBE-9845-B5A4-6C6D0E68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85B08-DE4B-F24F-9865-BE88E7F8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C1956-3C34-1C44-8763-3841D59A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3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F4B3-537A-E54E-AE07-AD4B0C0F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FF04-CC2B-2E4F-BA50-CE42B0745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0A23-24F2-4145-9E2B-F28BD3BB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728B6-99CE-934D-999B-F585A4E4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7E320-331E-8F47-82CA-D06697AB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3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2404FA-5EF5-2749-8DF5-845BB47A1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7FA26-BADB-A94C-AFEB-68A941071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598EF-2123-114A-80F2-0180E39D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8221F-2D82-7445-8D7D-A301C116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DA4C-A319-8146-B2B8-1FB7D357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7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CDDA-F452-2841-B659-8D97FCCB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5CA9A-8782-F049-8659-14AB2355A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F5261-A569-3D4C-BC77-6FAB7519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9EC59-83E2-5D4C-8864-CE9B34E3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18DF1-3227-5C45-81D7-EB3FC6C0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09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F202-D0B4-3C4C-B417-5C0A9386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E46AE-6CB6-E24E-999E-5FCF1CF02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145CC-F076-ED45-BE69-5BA340B9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2AB9C-E68D-C246-BD10-DC66A3EA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C81C7-B9D4-2345-A668-0BA5CBD0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E5AE-8FDD-5945-9ED8-4D6614A3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248FE-8EF7-2D44-9A66-E1B0AD65C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F2214-D09E-564C-AD16-15E118999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D8034-4523-C147-B970-0E2E6A64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60FBA-CFDE-1744-A8B7-8D303A7D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DBE38-9264-0142-8B0F-16AF8D46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8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31E9-80B5-B84B-91EC-54016876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16249-4D2B-2C4E-BB8A-F45FCB2E4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990BD-F9DD-4D40-87BD-E2D00E9CB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8C5DD-66F1-F846-862A-7BD1C7ED1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CCA89-0CAA-214D-B982-D64951A9B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01331-48A1-A545-B134-9F75F619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36815-4845-A64A-882E-421BC0EE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48C69F-1A91-8F47-973A-D8CA596B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89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76E5-09BB-6D43-98E5-2C88320B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99FCAA-7809-A24C-8C85-F6F50F93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DC453-E0E5-3A4B-8CD0-D1701716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01058-BDB0-594F-A792-9D7F1542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78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82784-6017-3444-99A7-C0C11C67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C081E-F0E1-014B-84E4-02CEAC9C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6171-8064-4C46-9982-48035BC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5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E85F-6802-BD44-BFB6-BC5EC79F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86BF1-3A5C-F744-A6B9-67C8C4F7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0238F-1CD3-B745-99D5-9EB7714B1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AC8F4-3A00-4845-87F7-C6C4E1E6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B0506-45F2-A34B-B26C-F3080AC9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04879-9307-F345-8840-CA50213F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8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CBE8-569D-5E42-835B-B0C28F2E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EDED-A474-0446-A63A-6497D1171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1929F-4E30-E94F-B258-E813076FF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E8223-0947-DB48-A30F-B865DB57E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2BC8F-CC80-3644-8BCC-EF355368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52819-7DA4-5E4D-9DDC-503BDC6A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DFDBF-E468-6B4B-B0FB-E3E85ABE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74776-EA56-FA43-81DE-2B550B1A1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35E41-E840-6546-9DB2-9C681D953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DE2A5-D9E0-0D49-8560-4EFB40C39A3E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46977-F24B-DB4B-9075-746DC051A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CA67F-C188-504A-A4F1-855F0C4ED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6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0735A0-954D-7041-AF97-9C97051C55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</a:blip>
          <a:srcRect t="1261"/>
          <a:stretch/>
        </p:blipFill>
        <p:spPr>
          <a:xfrm>
            <a:off x="0" y="0"/>
            <a:ext cx="12192000" cy="6874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2380A-60A9-584B-9A50-4EFE1CC1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934"/>
            <a:ext cx="9144000" cy="3116579"/>
          </a:xfrm>
        </p:spPr>
        <p:txBody>
          <a:bodyPr>
            <a:noAutofit/>
          </a:bodyPr>
          <a:lstStyle/>
          <a:p>
            <a:r>
              <a:rPr lang="en-GB" sz="10000" b="1" dirty="0">
                <a:solidFill>
                  <a:schemeClr val="bg1"/>
                </a:solidFill>
                <a:latin typeface="Oswald Medium" pitchFamily="2" charset="0"/>
              </a:rPr>
              <a:t>MERRY</a:t>
            </a:r>
            <a:br>
              <a:rPr lang="en-GB" sz="10000" b="1" dirty="0">
                <a:solidFill>
                  <a:schemeClr val="bg1"/>
                </a:solidFill>
                <a:latin typeface="Oswald Medium" pitchFamily="2" charset="0"/>
              </a:rPr>
            </a:br>
            <a:r>
              <a:rPr lang="en-GB" sz="10000" b="1" dirty="0">
                <a:solidFill>
                  <a:schemeClr val="bg1"/>
                </a:solidFill>
                <a:latin typeface="Oswald Medium" pitchFamily="2" charset="0"/>
              </a:rPr>
              <a:t>CHRISTMAS</a:t>
            </a:r>
          </a:p>
        </p:txBody>
      </p:sp>
    </p:spTree>
    <p:extLst>
      <p:ext uri="{BB962C8B-B14F-4D97-AF65-F5344CB8AC3E}">
        <p14:creationId xmlns:p14="http://schemas.microsoft.com/office/powerpoint/2010/main" val="95480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5AF7B8-E763-4C40-95FA-C5D6BF59B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</a:blip>
          <a:srcRect t="1261"/>
          <a:stretch/>
        </p:blipFill>
        <p:spPr>
          <a:xfrm>
            <a:off x="0" y="0"/>
            <a:ext cx="12192000" cy="68744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301AF-F096-2B4A-9812-A4A3E2CC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328" y="2523370"/>
            <a:ext cx="7131343" cy="913854"/>
          </a:xfrm>
          <a:solidFill>
            <a:schemeClr val="bg1"/>
          </a:solidFill>
        </p:spPr>
        <p:txBody>
          <a:bodyPr anchor="ctr" anchorCtr="0"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5000" b="1" dirty="0">
                <a:solidFill>
                  <a:srgbClr val="79131B"/>
                </a:solidFill>
                <a:latin typeface="Oswald" panose="02000503000000000000" pitchFamily="2" charset="77"/>
              </a:rPr>
              <a:t>Silent night, holy night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9CE9-9C97-1444-A7E0-009DACA61043}"/>
              </a:ext>
            </a:extLst>
          </p:cNvPr>
          <p:cNvSpPr txBox="1">
            <a:spLocks/>
          </p:cNvSpPr>
          <p:nvPr/>
        </p:nvSpPr>
        <p:spPr>
          <a:xfrm>
            <a:off x="2530328" y="3785055"/>
            <a:ext cx="7131343" cy="9138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5400" b="1" dirty="0">
                <a:solidFill>
                  <a:srgbClr val="79131B"/>
                </a:solidFill>
                <a:latin typeface="Oswald" panose="02000503000000000000" pitchFamily="2" charset="77"/>
              </a:rPr>
              <a:t>All is calm, all is bright</a:t>
            </a:r>
            <a:endParaRPr lang="en-GB" sz="3200" b="1" dirty="0">
              <a:solidFill>
                <a:srgbClr val="79131B"/>
              </a:solidFill>
              <a:latin typeface="Oswald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0905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0735A0-954D-7041-AF97-9C97051C55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</a:blip>
          <a:srcRect t="1261"/>
          <a:stretch/>
        </p:blipFill>
        <p:spPr>
          <a:xfrm>
            <a:off x="0" y="0"/>
            <a:ext cx="12192000" cy="6874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2380A-60A9-584B-9A50-4EFE1CC1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934"/>
            <a:ext cx="9144000" cy="3116579"/>
          </a:xfrm>
        </p:spPr>
        <p:txBody>
          <a:bodyPr>
            <a:noAutofit/>
          </a:bodyPr>
          <a:lstStyle/>
          <a:p>
            <a:r>
              <a:rPr lang="en-GB" sz="20000" b="1" dirty="0">
                <a:solidFill>
                  <a:schemeClr val="bg1"/>
                </a:solidFill>
                <a:effectLst>
                  <a:glow rad="774700">
                    <a:schemeClr val="bg2">
                      <a:alpha val="22000"/>
                    </a:schemeClr>
                  </a:glow>
                </a:effectLst>
                <a:latin typeface="Oswald Medium" pitchFamily="2" charset="0"/>
              </a:rPr>
              <a:t>JOY</a:t>
            </a:r>
          </a:p>
        </p:txBody>
      </p:sp>
    </p:spTree>
    <p:extLst>
      <p:ext uri="{BB962C8B-B14F-4D97-AF65-F5344CB8AC3E}">
        <p14:creationId xmlns:p14="http://schemas.microsoft.com/office/powerpoint/2010/main" val="368523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5AF7B8-E763-4C40-95FA-C5D6BF59B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</a:blip>
          <a:srcRect t="1261"/>
          <a:stretch/>
        </p:blipFill>
        <p:spPr>
          <a:xfrm>
            <a:off x="0" y="0"/>
            <a:ext cx="12192000" cy="68744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301AF-F096-2B4A-9812-A4A3E2CC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570" y="2372498"/>
            <a:ext cx="10950145" cy="741405"/>
          </a:xfrm>
          <a:solidFill>
            <a:schemeClr val="bg1"/>
          </a:solidFill>
        </p:spPr>
        <p:txBody>
          <a:bodyPr anchor="ctr" anchorCtr="0"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79131B"/>
                </a:solidFill>
                <a:latin typeface="Oswald" panose="02000503000000000000" pitchFamily="2" charset="77"/>
              </a:rPr>
              <a:t>An angel of the Lord appeared to them, and the glory</a:t>
            </a:r>
            <a:endParaRPr lang="en-GB" sz="1800" b="1" dirty="0">
              <a:solidFill>
                <a:srgbClr val="79131B"/>
              </a:solidFill>
              <a:latin typeface="Oswald" panose="02000503000000000000" pitchFamily="2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AC4C64-73CE-4A40-881F-AD6A374F8D75}"/>
              </a:ext>
            </a:extLst>
          </p:cNvPr>
          <p:cNvSpPr txBox="1">
            <a:spLocks/>
          </p:cNvSpPr>
          <p:nvPr/>
        </p:nvSpPr>
        <p:spPr>
          <a:xfrm>
            <a:off x="608570" y="3408420"/>
            <a:ext cx="10950146" cy="7414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79131B"/>
                </a:solidFill>
                <a:latin typeface="Oswald" panose="02000503000000000000" pitchFamily="2" charset="77"/>
              </a:rPr>
              <a:t>of the Lord shone around them, and they were terrified</a:t>
            </a:r>
            <a:endParaRPr lang="en-GB" sz="1800" b="1" dirty="0">
              <a:solidFill>
                <a:srgbClr val="79131B"/>
              </a:solidFill>
              <a:latin typeface="Oswald" panose="02000503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BC086A-E239-5E45-BC07-98611514F147}"/>
              </a:ext>
            </a:extLst>
          </p:cNvPr>
          <p:cNvSpPr txBox="1">
            <a:spLocks/>
          </p:cNvSpPr>
          <p:nvPr/>
        </p:nvSpPr>
        <p:spPr>
          <a:xfrm>
            <a:off x="5199105" y="4444342"/>
            <a:ext cx="1769076" cy="4736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79131B"/>
                </a:solidFill>
                <a:latin typeface="Oswald" panose="02000503000000000000" pitchFamily="2" charset="77"/>
              </a:rPr>
              <a:t>Luke 2:19</a:t>
            </a:r>
            <a:endParaRPr lang="en-GB" sz="1800" b="1" dirty="0">
              <a:solidFill>
                <a:srgbClr val="79131B"/>
              </a:solidFill>
              <a:latin typeface="Oswald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0099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5AF7B8-E763-4C40-95FA-C5D6BF59B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</a:blip>
          <a:srcRect t="1261"/>
          <a:stretch/>
        </p:blipFill>
        <p:spPr>
          <a:xfrm>
            <a:off x="0" y="0"/>
            <a:ext cx="12192000" cy="68744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301AF-F096-2B4A-9812-A4A3E2CC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843" y="2372498"/>
            <a:ext cx="10515600" cy="741405"/>
          </a:xfrm>
          <a:solidFill>
            <a:schemeClr val="bg1"/>
          </a:solidFill>
        </p:spPr>
        <p:txBody>
          <a:bodyPr anchor="ctr" anchorCtr="0"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3600" b="1" baseline="30000" dirty="0">
                <a:solidFill>
                  <a:srgbClr val="79131B"/>
                </a:solidFill>
                <a:latin typeface="Oswald" panose="02000503000000000000" pitchFamily="2" charset="77"/>
              </a:rPr>
              <a:t>10 </a:t>
            </a:r>
            <a:r>
              <a:rPr lang="en-GB" sz="3600" b="1" dirty="0">
                <a:solidFill>
                  <a:srgbClr val="79131B"/>
                </a:solidFill>
                <a:latin typeface="Oswald" panose="02000503000000000000" pitchFamily="2" charset="77"/>
              </a:rPr>
              <a:t>But the angel said to them, “Do not be afraid. I bring</a:t>
            </a:r>
            <a:endParaRPr lang="en-GB" sz="1800" b="1" dirty="0">
              <a:solidFill>
                <a:srgbClr val="79131B"/>
              </a:solidFill>
              <a:latin typeface="Oswald" panose="02000503000000000000" pitchFamily="2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AC4C64-73CE-4A40-881F-AD6A374F8D75}"/>
              </a:ext>
            </a:extLst>
          </p:cNvPr>
          <p:cNvSpPr txBox="1">
            <a:spLocks/>
          </p:cNvSpPr>
          <p:nvPr/>
        </p:nvSpPr>
        <p:spPr>
          <a:xfrm>
            <a:off x="608570" y="3408420"/>
            <a:ext cx="10950146" cy="741405"/>
          </a:xfrm>
          <a:prstGeom prst="rect">
            <a:avLst/>
          </a:prstGeom>
          <a:solidFill>
            <a:schemeClr val="bg1"/>
          </a:solidFill>
          <a:effectLst>
            <a:glow>
              <a:schemeClr val="accent2"/>
            </a:glow>
          </a:effectLst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79131B"/>
                </a:solidFill>
                <a:latin typeface="Oswald" panose="02000503000000000000" pitchFamily="2" charset="77"/>
              </a:rPr>
              <a:t>you good news that will cause GREAT JOY for all the people.</a:t>
            </a:r>
            <a:endParaRPr lang="en-GB" sz="1800" b="1" dirty="0">
              <a:solidFill>
                <a:srgbClr val="79131B"/>
              </a:solidFill>
              <a:latin typeface="Oswald" panose="02000503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BC086A-E239-5E45-BC07-98611514F147}"/>
              </a:ext>
            </a:extLst>
          </p:cNvPr>
          <p:cNvSpPr txBox="1">
            <a:spLocks/>
          </p:cNvSpPr>
          <p:nvPr/>
        </p:nvSpPr>
        <p:spPr>
          <a:xfrm>
            <a:off x="5199105" y="4444342"/>
            <a:ext cx="1769076" cy="4736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79131B"/>
                </a:solidFill>
                <a:latin typeface="Oswald" panose="02000503000000000000" pitchFamily="2" charset="77"/>
              </a:rPr>
              <a:t>Luke 2:10</a:t>
            </a:r>
            <a:endParaRPr lang="en-GB" sz="1800" b="1" dirty="0">
              <a:solidFill>
                <a:srgbClr val="79131B"/>
              </a:solidFill>
              <a:latin typeface="Oswald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85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5AF7B8-E763-4C40-95FA-C5D6BF59B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</a:blip>
          <a:srcRect t="1261"/>
          <a:stretch/>
        </p:blipFill>
        <p:spPr>
          <a:xfrm>
            <a:off x="0" y="0"/>
            <a:ext cx="12192000" cy="68744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301AF-F096-2B4A-9812-A4A3E2CC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843" y="2372498"/>
            <a:ext cx="10515600" cy="741405"/>
          </a:xfrm>
          <a:solidFill>
            <a:schemeClr val="bg1"/>
          </a:solidFill>
        </p:spPr>
        <p:txBody>
          <a:bodyPr anchor="ctr" anchorCtr="0"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79131B"/>
                </a:solidFill>
                <a:latin typeface="Oswald" panose="02000503000000000000" pitchFamily="2" charset="77"/>
              </a:rPr>
              <a:t>Today in the town of David a SAVIOUR has been born to you;</a:t>
            </a:r>
            <a:endParaRPr lang="en-GB" sz="1800" b="1" dirty="0">
              <a:solidFill>
                <a:srgbClr val="79131B"/>
              </a:solidFill>
              <a:latin typeface="Oswald" panose="02000503000000000000" pitchFamily="2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AC4C64-73CE-4A40-881F-AD6A374F8D75}"/>
              </a:ext>
            </a:extLst>
          </p:cNvPr>
          <p:cNvSpPr txBox="1">
            <a:spLocks/>
          </p:cNvSpPr>
          <p:nvPr/>
        </p:nvSpPr>
        <p:spPr>
          <a:xfrm>
            <a:off x="3187037" y="3408420"/>
            <a:ext cx="5632573" cy="7414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79131B"/>
                </a:solidFill>
                <a:latin typeface="Oswald" panose="02000503000000000000" pitchFamily="2" charset="77"/>
              </a:rPr>
              <a:t>he is CHRIST, the Lord.</a:t>
            </a:r>
            <a:endParaRPr lang="en-GB" sz="1800" b="1" dirty="0">
              <a:solidFill>
                <a:srgbClr val="79131B"/>
              </a:solidFill>
              <a:latin typeface="Oswald" panose="02000503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BC086A-E239-5E45-BC07-98611514F147}"/>
              </a:ext>
            </a:extLst>
          </p:cNvPr>
          <p:cNvSpPr txBox="1">
            <a:spLocks/>
          </p:cNvSpPr>
          <p:nvPr/>
        </p:nvSpPr>
        <p:spPr>
          <a:xfrm>
            <a:off x="5199105" y="4444342"/>
            <a:ext cx="1769076" cy="4736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79131B"/>
                </a:solidFill>
                <a:latin typeface="Oswald" panose="02000503000000000000" pitchFamily="2" charset="77"/>
              </a:rPr>
              <a:t>Luke 2:11</a:t>
            </a:r>
            <a:endParaRPr lang="en-GB" sz="1800" b="1" dirty="0">
              <a:solidFill>
                <a:srgbClr val="79131B"/>
              </a:solidFill>
              <a:latin typeface="Oswald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883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5AF7B8-E763-4C40-95FA-C5D6BF59BD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5000"/>
          </a:blip>
          <a:srcRect t="1261"/>
          <a:stretch/>
        </p:blipFill>
        <p:spPr>
          <a:xfrm>
            <a:off x="0" y="0"/>
            <a:ext cx="12192000" cy="68744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301AF-F096-2B4A-9812-A4A3E2CC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453" y="1965308"/>
            <a:ext cx="8421177" cy="741405"/>
          </a:xfrm>
          <a:solidFill>
            <a:schemeClr val="bg1"/>
          </a:solidFill>
        </p:spPr>
        <p:txBody>
          <a:bodyPr anchor="ctr" anchorCtr="0"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79131B"/>
                </a:solidFill>
                <a:latin typeface="Oswald" panose="02000503000000000000" pitchFamily="2" charset="77"/>
              </a:rPr>
              <a:t>You make known to me the path of life;</a:t>
            </a:r>
            <a:endParaRPr lang="en-GB" sz="1800" b="1" dirty="0">
              <a:solidFill>
                <a:srgbClr val="79131B"/>
              </a:solidFill>
              <a:latin typeface="Oswald" panose="02000503000000000000" pitchFamily="2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AC4C64-73CE-4A40-881F-AD6A374F8D75}"/>
              </a:ext>
            </a:extLst>
          </p:cNvPr>
          <p:cNvSpPr txBox="1">
            <a:spLocks/>
          </p:cNvSpPr>
          <p:nvPr/>
        </p:nvSpPr>
        <p:spPr>
          <a:xfrm>
            <a:off x="2178669" y="3004298"/>
            <a:ext cx="7866743" cy="7414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79131B"/>
                </a:solidFill>
                <a:latin typeface="Oswald" panose="02000503000000000000" pitchFamily="2" charset="77"/>
              </a:rPr>
              <a:t>you will fill me with JOY in your presence,</a:t>
            </a:r>
            <a:endParaRPr lang="en-GB" sz="1800" b="1" dirty="0">
              <a:solidFill>
                <a:srgbClr val="79131B"/>
              </a:solidFill>
              <a:latin typeface="Oswald" panose="02000503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BC086A-E239-5E45-BC07-98611514F147}"/>
              </a:ext>
            </a:extLst>
          </p:cNvPr>
          <p:cNvSpPr txBox="1">
            <a:spLocks/>
          </p:cNvSpPr>
          <p:nvPr/>
        </p:nvSpPr>
        <p:spPr>
          <a:xfrm>
            <a:off x="5227502" y="5082278"/>
            <a:ext cx="1769076" cy="4736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79131B"/>
                </a:solidFill>
                <a:latin typeface="Oswald" panose="02000503000000000000" pitchFamily="2" charset="77"/>
              </a:rPr>
              <a:t>PSALM 16:11</a:t>
            </a:r>
            <a:endParaRPr lang="en-GB" sz="1800" b="1" dirty="0">
              <a:solidFill>
                <a:srgbClr val="79131B"/>
              </a:solidFill>
              <a:latin typeface="Oswald" panose="02000503000000000000" pitchFamily="2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845642-6BA1-4446-B072-D0AA01A84E97}"/>
              </a:ext>
            </a:extLst>
          </p:cNvPr>
          <p:cNvSpPr txBox="1">
            <a:spLocks/>
          </p:cNvSpPr>
          <p:nvPr/>
        </p:nvSpPr>
        <p:spPr>
          <a:xfrm>
            <a:off x="2085993" y="4043288"/>
            <a:ext cx="7866743" cy="7414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79131B"/>
                </a:solidFill>
                <a:latin typeface="Oswald" panose="02000503000000000000" pitchFamily="2" charset="77"/>
              </a:rPr>
              <a:t>with eternal pleasures at your right hand.</a:t>
            </a:r>
            <a:endParaRPr lang="en-GB" sz="1800" b="1" dirty="0">
              <a:solidFill>
                <a:srgbClr val="79131B"/>
              </a:solidFill>
              <a:latin typeface="Oswald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421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0735A0-954D-7041-AF97-9C97051C55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</a:blip>
          <a:srcRect t="1261"/>
          <a:stretch/>
        </p:blipFill>
        <p:spPr>
          <a:xfrm>
            <a:off x="0" y="0"/>
            <a:ext cx="12192000" cy="6874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2380A-60A9-584B-9A50-4EFE1CC1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934"/>
            <a:ext cx="9144000" cy="3116579"/>
          </a:xfrm>
        </p:spPr>
        <p:txBody>
          <a:bodyPr>
            <a:noAutofit/>
          </a:bodyPr>
          <a:lstStyle/>
          <a:p>
            <a:r>
              <a:rPr lang="en-GB" sz="20000" b="1" dirty="0">
                <a:solidFill>
                  <a:schemeClr val="bg1"/>
                </a:solidFill>
                <a:effectLst>
                  <a:glow rad="774700">
                    <a:schemeClr val="bg2">
                      <a:alpha val="22000"/>
                    </a:schemeClr>
                  </a:glow>
                </a:effectLst>
                <a:latin typeface="Oswald" panose="02000503000000000000" pitchFamily="2" charset="77"/>
              </a:rPr>
              <a:t>JOY</a:t>
            </a:r>
          </a:p>
        </p:txBody>
      </p:sp>
    </p:spTree>
    <p:extLst>
      <p:ext uri="{BB962C8B-B14F-4D97-AF65-F5344CB8AC3E}">
        <p14:creationId xmlns:p14="http://schemas.microsoft.com/office/powerpoint/2010/main" val="322954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0735A0-954D-7041-AF97-9C97051C55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</a:blip>
          <a:srcRect t="1261"/>
          <a:stretch/>
        </p:blipFill>
        <p:spPr>
          <a:xfrm>
            <a:off x="0" y="0"/>
            <a:ext cx="12192000" cy="6874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2380A-60A9-584B-9A50-4EFE1CC1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934"/>
            <a:ext cx="9144000" cy="3116579"/>
          </a:xfrm>
        </p:spPr>
        <p:txBody>
          <a:bodyPr>
            <a:noAutofit/>
          </a:bodyPr>
          <a:lstStyle/>
          <a:p>
            <a:r>
              <a:rPr lang="en-GB" sz="10000" b="1" dirty="0">
                <a:solidFill>
                  <a:schemeClr val="bg1"/>
                </a:solidFill>
                <a:latin typeface="Oswald" panose="02000503000000000000" pitchFamily="2" charset="77"/>
              </a:rPr>
              <a:t>MERRY</a:t>
            </a:r>
            <a:br>
              <a:rPr lang="en-GB" sz="10000" b="1" dirty="0">
                <a:solidFill>
                  <a:schemeClr val="bg1"/>
                </a:solidFill>
                <a:latin typeface="Oswald" panose="02000503000000000000" pitchFamily="2" charset="77"/>
              </a:rPr>
            </a:br>
            <a:r>
              <a:rPr lang="en-GB" sz="10000" b="1" dirty="0">
                <a:solidFill>
                  <a:schemeClr val="bg1"/>
                </a:solidFill>
                <a:latin typeface="Oswald" panose="02000503000000000000" pitchFamily="2" charset="77"/>
              </a:rPr>
              <a:t>CHRISTMAS</a:t>
            </a:r>
          </a:p>
        </p:txBody>
      </p:sp>
    </p:spTree>
    <p:extLst>
      <p:ext uri="{BB962C8B-B14F-4D97-AF65-F5344CB8AC3E}">
        <p14:creationId xmlns:p14="http://schemas.microsoft.com/office/powerpoint/2010/main" val="239222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87</Words>
  <Application>Microsoft Office PowerPoint</Application>
  <PresentationFormat>Widescreen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Oswald</vt:lpstr>
      <vt:lpstr>Oswald Medium</vt:lpstr>
      <vt:lpstr>Office Theme</vt:lpstr>
      <vt:lpstr>MERRY CHRISTMAS</vt:lpstr>
      <vt:lpstr>PowerPoint Presentation</vt:lpstr>
      <vt:lpstr>JOY</vt:lpstr>
      <vt:lpstr>PowerPoint Presentation</vt:lpstr>
      <vt:lpstr>PowerPoint Presentation</vt:lpstr>
      <vt:lpstr>PowerPoint Presentation</vt:lpstr>
      <vt:lpstr>PowerPoint Presentation</vt:lpstr>
      <vt:lpstr>JOY</vt:lpstr>
      <vt:lpstr>MERRY CHRISTMAS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15</cp:revision>
  <dcterms:created xsi:type="dcterms:W3CDTF">2019-11-28T15:24:33Z</dcterms:created>
  <dcterms:modified xsi:type="dcterms:W3CDTF">2019-12-07T09:22:45Z</dcterms:modified>
</cp:coreProperties>
</file>