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1" r:id="rId4"/>
    <p:sldId id="281" r:id="rId5"/>
    <p:sldId id="269" r:id="rId6"/>
    <p:sldId id="276" r:id="rId7"/>
    <p:sldId id="277" r:id="rId8"/>
    <p:sldId id="282" r:id="rId9"/>
    <p:sldId id="283" r:id="rId10"/>
    <p:sldId id="284" r:id="rId11"/>
    <p:sldId id="285" r:id="rId12"/>
    <p:sldId id="286" r:id="rId13"/>
    <p:sldId id="287" r:id="rId14"/>
    <p:sldId id="272" r:id="rId15"/>
    <p:sldId id="25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19"/>
    <p:restoredTop sz="94659"/>
  </p:normalViewPr>
  <p:slideViewPr>
    <p:cSldViewPr snapToGrid="0" snapToObjects="1">
      <p:cViewPr varScale="1">
        <p:scale>
          <a:sx n="105" d="100"/>
          <a:sy n="105" d="100"/>
        </p:scale>
        <p:origin x="52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84BD0-82CD-C84F-8B6B-134C1C4987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BAA9EB3-1F25-9B44-B10E-F5850769D6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70ED9B3-4318-B445-B543-1EF76F9C4038}"/>
              </a:ext>
            </a:extLst>
          </p:cNvPr>
          <p:cNvSpPr>
            <a:spLocks noGrp="1"/>
          </p:cNvSpPr>
          <p:nvPr>
            <p:ph type="dt" sz="half" idx="10"/>
          </p:nvPr>
        </p:nvSpPr>
        <p:spPr/>
        <p:txBody>
          <a:bodyPr/>
          <a:lstStyle/>
          <a:p>
            <a:fld id="{60EA6E89-E9C3-DC41-9DAD-EF7DFC631B75}" type="datetimeFigureOut">
              <a:rPr lang="en-GB" smtClean="0"/>
              <a:t>06/04/2023</a:t>
            </a:fld>
            <a:endParaRPr lang="en-GB"/>
          </a:p>
        </p:txBody>
      </p:sp>
      <p:sp>
        <p:nvSpPr>
          <p:cNvPr id="5" name="Footer Placeholder 4">
            <a:extLst>
              <a:ext uri="{FF2B5EF4-FFF2-40B4-BE49-F238E27FC236}">
                <a16:creationId xmlns:a16="http://schemas.microsoft.com/office/drawing/2014/main" id="{0B4E8FEE-3298-A345-9681-13FC5D6D38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4BF12B-5ABE-1243-8FB9-7DCA97B2E8D4}"/>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2623968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0A65E-779A-8F43-B4FF-5E1FCD3535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8FD742-6C1B-9C4B-8F85-30CB61A2378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C4A7B9-0D67-E144-804B-AB7551511A5C}"/>
              </a:ext>
            </a:extLst>
          </p:cNvPr>
          <p:cNvSpPr>
            <a:spLocks noGrp="1"/>
          </p:cNvSpPr>
          <p:nvPr>
            <p:ph type="dt" sz="half" idx="10"/>
          </p:nvPr>
        </p:nvSpPr>
        <p:spPr/>
        <p:txBody>
          <a:bodyPr/>
          <a:lstStyle/>
          <a:p>
            <a:fld id="{60EA6E89-E9C3-DC41-9DAD-EF7DFC631B75}" type="datetimeFigureOut">
              <a:rPr lang="en-GB" smtClean="0"/>
              <a:t>06/04/2023</a:t>
            </a:fld>
            <a:endParaRPr lang="en-GB"/>
          </a:p>
        </p:txBody>
      </p:sp>
      <p:sp>
        <p:nvSpPr>
          <p:cNvPr id="5" name="Footer Placeholder 4">
            <a:extLst>
              <a:ext uri="{FF2B5EF4-FFF2-40B4-BE49-F238E27FC236}">
                <a16:creationId xmlns:a16="http://schemas.microsoft.com/office/drawing/2014/main" id="{DC43F196-30E0-814A-B286-A70DE15D64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8A9115-7D63-7B48-A4EF-F2BF8BEB20B4}"/>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1886147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4717A4-279E-7749-8BE6-E02219281D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53ED00-C781-9A46-A6B8-3B3B972B679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8F7E5C-8CD7-1B48-9964-D7E8550BBA8A}"/>
              </a:ext>
            </a:extLst>
          </p:cNvPr>
          <p:cNvSpPr>
            <a:spLocks noGrp="1"/>
          </p:cNvSpPr>
          <p:nvPr>
            <p:ph type="dt" sz="half" idx="10"/>
          </p:nvPr>
        </p:nvSpPr>
        <p:spPr/>
        <p:txBody>
          <a:bodyPr/>
          <a:lstStyle/>
          <a:p>
            <a:fld id="{60EA6E89-E9C3-DC41-9DAD-EF7DFC631B75}" type="datetimeFigureOut">
              <a:rPr lang="en-GB" smtClean="0"/>
              <a:t>06/04/2023</a:t>
            </a:fld>
            <a:endParaRPr lang="en-GB"/>
          </a:p>
        </p:txBody>
      </p:sp>
      <p:sp>
        <p:nvSpPr>
          <p:cNvPr id="5" name="Footer Placeholder 4">
            <a:extLst>
              <a:ext uri="{FF2B5EF4-FFF2-40B4-BE49-F238E27FC236}">
                <a16:creationId xmlns:a16="http://schemas.microsoft.com/office/drawing/2014/main" id="{B90C256C-BA89-B240-914B-6247F4AA61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F49693-62C6-444D-9FA6-DAE301A489CF}"/>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136937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EEEBB-54EE-BA4B-B986-61EC0A77DD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341ACF-4806-614F-BC1E-EC040C438B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34E093-23C7-D246-B163-3ED64D79D8C0}"/>
              </a:ext>
            </a:extLst>
          </p:cNvPr>
          <p:cNvSpPr>
            <a:spLocks noGrp="1"/>
          </p:cNvSpPr>
          <p:nvPr>
            <p:ph type="dt" sz="half" idx="10"/>
          </p:nvPr>
        </p:nvSpPr>
        <p:spPr/>
        <p:txBody>
          <a:bodyPr/>
          <a:lstStyle/>
          <a:p>
            <a:fld id="{60EA6E89-E9C3-DC41-9DAD-EF7DFC631B75}" type="datetimeFigureOut">
              <a:rPr lang="en-GB" smtClean="0"/>
              <a:t>06/04/2023</a:t>
            </a:fld>
            <a:endParaRPr lang="en-GB"/>
          </a:p>
        </p:txBody>
      </p:sp>
      <p:sp>
        <p:nvSpPr>
          <p:cNvPr id="5" name="Footer Placeholder 4">
            <a:extLst>
              <a:ext uri="{FF2B5EF4-FFF2-40B4-BE49-F238E27FC236}">
                <a16:creationId xmlns:a16="http://schemas.microsoft.com/office/drawing/2014/main" id="{D5FD4294-9AA4-AC4C-8CC8-98E73620BE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184996-FD4C-6A41-A9BA-6CB423F4A4E9}"/>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348458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EF31A-682F-434A-B7A5-ECE4F7DED7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B06637-D60B-EB40-97C2-F40AF1F425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719B1E-216D-C248-AD99-1B9CF2E328A4}"/>
              </a:ext>
            </a:extLst>
          </p:cNvPr>
          <p:cNvSpPr>
            <a:spLocks noGrp="1"/>
          </p:cNvSpPr>
          <p:nvPr>
            <p:ph type="dt" sz="half" idx="10"/>
          </p:nvPr>
        </p:nvSpPr>
        <p:spPr/>
        <p:txBody>
          <a:bodyPr/>
          <a:lstStyle/>
          <a:p>
            <a:fld id="{60EA6E89-E9C3-DC41-9DAD-EF7DFC631B75}" type="datetimeFigureOut">
              <a:rPr lang="en-GB" smtClean="0"/>
              <a:t>06/04/2023</a:t>
            </a:fld>
            <a:endParaRPr lang="en-GB"/>
          </a:p>
        </p:txBody>
      </p:sp>
      <p:sp>
        <p:nvSpPr>
          <p:cNvPr id="5" name="Footer Placeholder 4">
            <a:extLst>
              <a:ext uri="{FF2B5EF4-FFF2-40B4-BE49-F238E27FC236}">
                <a16:creationId xmlns:a16="http://schemas.microsoft.com/office/drawing/2014/main" id="{AC9C353D-B422-9D43-95D3-4DE7EB0B10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29ED9B-B701-5147-8EEF-B15A339C2926}"/>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4103483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0B7BE-3B6F-E544-99E9-F7829AACEF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591D99-84F9-EF48-BAB9-46B256E582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8C4818D-B44A-6A46-B127-E52FB94F49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984D6A-F2FC-7944-8EFB-93FC08A61454}"/>
              </a:ext>
            </a:extLst>
          </p:cNvPr>
          <p:cNvSpPr>
            <a:spLocks noGrp="1"/>
          </p:cNvSpPr>
          <p:nvPr>
            <p:ph type="dt" sz="half" idx="10"/>
          </p:nvPr>
        </p:nvSpPr>
        <p:spPr/>
        <p:txBody>
          <a:bodyPr/>
          <a:lstStyle/>
          <a:p>
            <a:fld id="{60EA6E89-E9C3-DC41-9DAD-EF7DFC631B75}" type="datetimeFigureOut">
              <a:rPr lang="en-GB" smtClean="0"/>
              <a:t>06/04/2023</a:t>
            </a:fld>
            <a:endParaRPr lang="en-GB"/>
          </a:p>
        </p:txBody>
      </p:sp>
      <p:sp>
        <p:nvSpPr>
          <p:cNvPr id="6" name="Footer Placeholder 5">
            <a:extLst>
              <a:ext uri="{FF2B5EF4-FFF2-40B4-BE49-F238E27FC236}">
                <a16:creationId xmlns:a16="http://schemas.microsoft.com/office/drawing/2014/main" id="{DF93FF2E-C56A-3D42-9400-41BF90513F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744811-DC3D-6241-8EFB-8521EF02A0FD}"/>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1701560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8AE8-F188-5E4E-A45C-93E666E52B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2CBA1A-0B73-D74A-8B7D-7CFEF96F69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FD732A-90A6-CC43-836E-79F1A908A2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D141FD-3D3B-CC4D-AC3A-B943166E4C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F77F86-F7A4-B142-B00A-B421A9B510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5E575CE-51F1-B347-A11D-75947583923D}"/>
              </a:ext>
            </a:extLst>
          </p:cNvPr>
          <p:cNvSpPr>
            <a:spLocks noGrp="1"/>
          </p:cNvSpPr>
          <p:nvPr>
            <p:ph type="dt" sz="half" idx="10"/>
          </p:nvPr>
        </p:nvSpPr>
        <p:spPr/>
        <p:txBody>
          <a:bodyPr/>
          <a:lstStyle/>
          <a:p>
            <a:fld id="{60EA6E89-E9C3-DC41-9DAD-EF7DFC631B75}" type="datetimeFigureOut">
              <a:rPr lang="en-GB" smtClean="0"/>
              <a:t>06/04/2023</a:t>
            </a:fld>
            <a:endParaRPr lang="en-GB"/>
          </a:p>
        </p:txBody>
      </p:sp>
      <p:sp>
        <p:nvSpPr>
          <p:cNvPr id="8" name="Footer Placeholder 7">
            <a:extLst>
              <a:ext uri="{FF2B5EF4-FFF2-40B4-BE49-F238E27FC236}">
                <a16:creationId xmlns:a16="http://schemas.microsoft.com/office/drawing/2014/main" id="{1666FECC-B874-204E-8092-E3ECBC2EE36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F61471-247F-0C47-9FAF-C9B05CE8D6B4}"/>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364427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B898-AC77-164F-A19C-6DA68EB91D2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CA5726-AC19-2148-9DE8-AB15240312AB}"/>
              </a:ext>
            </a:extLst>
          </p:cNvPr>
          <p:cNvSpPr>
            <a:spLocks noGrp="1"/>
          </p:cNvSpPr>
          <p:nvPr>
            <p:ph type="dt" sz="half" idx="10"/>
          </p:nvPr>
        </p:nvSpPr>
        <p:spPr/>
        <p:txBody>
          <a:bodyPr/>
          <a:lstStyle/>
          <a:p>
            <a:fld id="{60EA6E89-E9C3-DC41-9DAD-EF7DFC631B75}" type="datetimeFigureOut">
              <a:rPr lang="en-GB" smtClean="0"/>
              <a:t>06/04/2023</a:t>
            </a:fld>
            <a:endParaRPr lang="en-GB"/>
          </a:p>
        </p:txBody>
      </p:sp>
      <p:sp>
        <p:nvSpPr>
          <p:cNvPr id="4" name="Footer Placeholder 3">
            <a:extLst>
              <a:ext uri="{FF2B5EF4-FFF2-40B4-BE49-F238E27FC236}">
                <a16:creationId xmlns:a16="http://schemas.microsoft.com/office/drawing/2014/main" id="{A550E9A0-1627-3244-8C5C-BAC4B0F0BF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B979EE-9566-9D4A-AFDC-FE1784A56CBF}"/>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419524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E6B73-B396-C445-98FA-269B14CE1AEE}"/>
              </a:ext>
            </a:extLst>
          </p:cNvPr>
          <p:cNvSpPr>
            <a:spLocks noGrp="1"/>
          </p:cNvSpPr>
          <p:nvPr>
            <p:ph type="dt" sz="half" idx="10"/>
          </p:nvPr>
        </p:nvSpPr>
        <p:spPr/>
        <p:txBody>
          <a:bodyPr/>
          <a:lstStyle/>
          <a:p>
            <a:fld id="{60EA6E89-E9C3-DC41-9DAD-EF7DFC631B75}" type="datetimeFigureOut">
              <a:rPr lang="en-GB" smtClean="0"/>
              <a:t>06/04/2023</a:t>
            </a:fld>
            <a:endParaRPr lang="en-GB"/>
          </a:p>
        </p:txBody>
      </p:sp>
      <p:sp>
        <p:nvSpPr>
          <p:cNvPr id="3" name="Footer Placeholder 2">
            <a:extLst>
              <a:ext uri="{FF2B5EF4-FFF2-40B4-BE49-F238E27FC236}">
                <a16:creationId xmlns:a16="http://schemas.microsoft.com/office/drawing/2014/main" id="{9D3CCE8D-9EFC-1B4D-812D-5D46B6E7FFF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1844E2-6835-4B41-BC48-00A1354F9F06}"/>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859351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9B568-0FEB-964A-A746-DACD46F4A1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CFB8B4B-F4FB-4145-B18B-C273A7B869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0F93E1E-FB44-A54C-832C-E2421EF864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8F7BCA-6109-4A42-A34A-2397E890F164}"/>
              </a:ext>
            </a:extLst>
          </p:cNvPr>
          <p:cNvSpPr>
            <a:spLocks noGrp="1"/>
          </p:cNvSpPr>
          <p:nvPr>
            <p:ph type="dt" sz="half" idx="10"/>
          </p:nvPr>
        </p:nvSpPr>
        <p:spPr/>
        <p:txBody>
          <a:bodyPr/>
          <a:lstStyle/>
          <a:p>
            <a:fld id="{60EA6E89-E9C3-DC41-9DAD-EF7DFC631B75}" type="datetimeFigureOut">
              <a:rPr lang="en-GB" smtClean="0"/>
              <a:t>06/04/2023</a:t>
            </a:fld>
            <a:endParaRPr lang="en-GB"/>
          </a:p>
        </p:txBody>
      </p:sp>
      <p:sp>
        <p:nvSpPr>
          <p:cNvPr id="6" name="Footer Placeholder 5">
            <a:extLst>
              <a:ext uri="{FF2B5EF4-FFF2-40B4-BE49-F238E27FC236}">
                <a16:creationId xmlns:a16="http://schemas.microsoft.com/office/drawing/2014/main" id="{6FD7D66D-71A1-8642-B471-00835B3371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B664FF-496A-AF43-8CBA-967213FB35D7}"/>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358802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A87F-269F-8044-9E1E-8F3C3804D5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25CC16-0B09-7F49-A9C7-BBC9E87E79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45DAE90-94EB-C444-AB45-8BAECB77F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E0E9DD-CE55-524E-97DA-AE9CD727BF5B}"/>
              </a:ext>
            </a:extLst>
          </p:cNvPr>
          <p:cNvSpPr>
            <a:spLocks noGrp="1"/>
          </p:cNvSpPr>
          <p:nvPr>
            <p:ph type="dt" sz="half" idx="10"/>
          </p:nvPr>
        </p:nvSpPr>
        <p:spPr/>
        <p:txBody>
          <a:bodyPr/>
          <a:lstStyle/>
          <a:p>
            <a:fld id="{60EA6E89-E9C3-DC41-9DAD-EF7DFC631B75}" type="datetimeFigureOut">
              <a:rPr lang="en-GB" smtClean="0"/>
              <a:t>06/04/2023</a:t>
            </a:fld>
            <a:endParaRPr lang="en-GB"/>
          </a:p>
        </p:txBody>
      </p:sp>
      <p:sp>
        <p:nvSpPr>
          <p:cNvPr id="6" name="Footer Placeholder 5">
            <a:extLst>
              <a:ext uri="{FF2B5EF4-FFF2-40B4-BE49-F238E27FC236}">
                <a16:creationId xmlns:a16="http://schemas.microsoft.com/office/drawing/2014/main" id="{48018670-B259-014A-B136-1DBEF1F6EA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C4FB63-03F2-194B-9C12-0D420F7FF020}"/>
              </a:ext>
            </a:extLst>
          </p:cNvPr>
          <p:cNvSpPr>
            <a:spLocks noGrp="1"/>
          </p:cNvSpPr>
          <p:nvPr>
            <p:ph type="sldNum" sz="quarter" idx="12"/>
          </p:nvPr>
        </p:nvSpPr>
        <p:spPr/>
        <p:txBody>
          <a:bodyPr/>
          <a:lstStyle/>
          <a:p>
            <a:fld id="{F9FAFBD8-AAB9-C34D-A78D-95AD4FA7C847}" type="slidenum">
              <a:rPr lang="en-GB" smtClean="0"/>
              <a:t>‹#›</a:t>
            </a:fld>
            <a:endParaRPr lang="en-GB"/>
          </a:p>
        </p:txBody>
      </p:sp>
    </p:spTree>
    <p:extLst>
      <p:ext uri="{BB962C8B-B14F-4D97-AF65-F5344CB8AC3E}">
        <p14:creationId xmlns:p14="http://schemas.microsoft.com/office/powerpoint/2010/main" val="262958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573A80-BF30-3A4F-886C-48DE4D22C5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9FCAF8-6881-564D-9B9C-5116926008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EF81E0-1065-FC42-AEE7-1977A96602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6E89-E9C3-DC41-9DAD-EF7DFC631B75}" type="datetimeFigureOut">
              <a:rPr lang="en-GB" smtClean="0"/>
              <a:t>06/04/2023</a:t>
            </a:fld>
            <a:endParaRPr lang="en-GB"/>
          </a:p>
        </p:txBody>
      </p:sp>
      <p:sp>
        <p:nvSpPr>
          <p:cNvPr id="5" name="Footer Placeholder 4">
            <a:extLst>
              <a:ext uri="{FF2B5EF4-FFF2-40B4-BE49-F238E27FC236}">
                <a16:creationId xmlns:a16="http://schemas.microsoft.com/office/drawing/2014/main" id="{040034B5-AA66-1547-A84B-86B2C86C5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5102658-9724-3F4B-97AF-BF0D53C2AB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AFBD8-AAB9-C34D-A78D-95AD4FA7C847}" type="slidenum">
              <a:rPr lang="en-GB" smtClean="0"/>
              <a:t>‹#›</a:t>
            </a:fld>
            <a:endParaRPr lang="en-GB"/>
          </a:p>
        </p:txBody>
      </p:sp>
    </p:spTree>
    <p:extLst>
      <p:ext uri="{BB962C8B-B14F-4D97-AF65-F5344CB8AC3E}">
        <p14:creationId xmlns:p14="http://schemas.microsoft.com/office/powerpoint/2010/main" val="3997143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C82C57-4DAB-3D49-A6FD-2DE4762C47A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347638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597408" y="438912"/>
            <a:ext cx="10997184" cy="5738051"/>
          </a:xfrm>
        </p:spPr>
        <p:txBody>
          <a:bodyPr>
            <a:noAutofit/>
          </a:bodyPr>
          <a:lstStyle/>
          <a:p>
            <a:pPr marL="0" indent="0">
              <a:lnSpc>
                <a:spcPct val="100000"/>
              </a:lnSpc>
              <a:buNone/>
            </a:pPr>
            <a:r>
              <a:rPr lang="en-GB" sz="4000" b="1" baseline="30000" dirty="0">
                <a:solidFill>
                  <a:schemeClr val="bg1"/>
                </a:solidFill>
                <a:latin typeface="Signika Light" pitchFamily="2" charset="77"/>
              </a:rPr>
              <a:t>9 </a:t>
            </a:r>
            <a:r>
              <a:rPr lang="en-GB" sz="4000" b="1" dirty="0">
                <a:solidFill>
                  <a:schemeClr val="bg1"/>
                </a:solidFill>
                <a:latin typeface="Signika Light" pitchFamily="2" charset="77"/>
              </a:rPr>
              <a:t>Who knows? God may yet relent and with compassion turn from his fierce anger so that we will not perish.’</a:t>
            </a:r>
          </a:p>
          <a:p>
            <a:pPr marL="0" indent="0">
              <a:lnSpc>
                <a:spcPct val="100000"/>
              </a:lnSpc>
              <a:buNone/>
            </a:pPr>
            <a:r>
              <a:rPr lang="en-GB" sz="2000" b="1" dirty="0">
                <a:solidFill>
                  <a:schemeClr val="bg1"/>
                </a:solidFill>
                <a:latin typeface="Signika Light" pitchFamily="2" charset="77"/>
              </a:rPr>
              <a:t>Jonah 3:9 NIV</a:t>
            </a:r>
          </a:p>
        </p:txBody>
      </p:sp>
    </p:spTree>
    <p:extLst>
      <p:ext uri="{BB962C8B-B14F-4D97-AF65-F5344CB8AC3E}">
        <p14:creationId xmlns:p14="http://schemas.microsoft.com/office/powerpoint/2010/main" val="1943211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280416" y="438912"/>
            <a:ext cx="11570208" cy="5738051"/>
          </a:xfrm>
        </p:spPr>
        <p:txBody>
          <a:bodyPr>
            <a:noAutofit/>
          </a:bodyPr>
          <a:lstStyle/>
          <a:p>
            <a:pPr marL="0" lvl="0" indent="0">
              <a:lnSpc>
                <a:spcPct val="100000"/>
              </a:lnSpc>
              <a:buNone/>
            </a:pPr>
            <a:r>
              <a:rPr lang="en-GB" sz="3200" b="1" dirty="0">
                <a:solidFill>
                  <a:schemeClr val="bg1"/>
                </a:solidFill>
                <a:latin typeface="Signika Light" pitchFamily="2" charset="77"/>
              </a:rPr>
              <a:t>“For God so loved the world that He gave His only begotten son so that whosoever believes in Him </a:t>
            </a:r>
            <a:r>
              <a:rPr lang="en-GB" sz="3200" b="1" u="sng" dirty="0">
                <a:solidFill>
                  <a:srgbClr val="FFFF00"/>
                </a:solidFill>
                <a:latin typeface="Signika Light" pitchFamily="2" charset="77"/>
              </a:rPr>
              <a:t>will</a:t>
            </a:r>
            <a:r>
              <a:rPr lang="en-GB" sz="3200" b="1" u="sng" dirty="0">
                <a:solidFill>
                  <a:schemeClr val="bg1"/>
                </a:solidFill>
                <a:latin typeface="Signika Light" pitchFamily="2" charset="77"/>
              </a:rPr>
              <a:t> </a:t>
            </a:r>
            <a:r>
              <a:rPr lang="en-GB" sz="3200" b="1" dirty="0">
                <a:solidFill>
                  <a:schemeClr val="bg1"/>
                </a:solidFill>
                <a:latin typeface="Signika Light" pitchFamily="2" charset="77"/>
              </a:rPr>
              <a:t>not perish but have eternal life.</a:t>
            </a:r>
            <a:r>
              <a:rPr lang="en-GB" sz="2400" b="1" dirty="0">
                <a:solidFill>
                  <a:schemeClr val="bg1"/>
                </a:solidFill>
                <a:latin typeface="Signika Light" pitchFamily="2" charset="77"/>
              </a:rPr>
              <a:t> John 3:16 </a:t>
            </a:r>
          </a:p>
          <a:p>
            <a:pPr marL="0" lvl="0" indent="0">
              <a:lnSpc>
                <a:spcPct val="100000"/>
              </a:lnSpc>
              <a:buNone/>
            </a:pPr>
            <a:endParaRPr lang="en-GB" sz="1800" b="1" dirty="0">
              <a:solidFill>
                <a:schemeClr val="bg1"/>
              </a:solidFill>
              <a:latin typeface="Signika Light" pitchFamily="2" charset="77"/>
            </a:endParaRPr>
          </a:p>
          <a:p>
            <a:pPr marL="0" lvl="0" indent="0">
              <a:lnSpc>
                <a:spcPct val="100000"/>
              </a:lnSpc>
              <a:buNone/>
            </a:pPr>
            <a:r>
              <a:rPr lang="en-GB" sz="3200" b="1" dirty="0">
                <a:solidFill>
                  <a:schemeClr val="bg1"/>
                </a:solidFill>
                <a:latin typeface="Signika Light" pitchFamily="2" charset="77"/>
              </a:rPr>
              <a:t>Come unto Me, all you who labour and are heavy laden, and I </a:t>
            </a:r>
            <a:r>
              <a:rPr lang="en-GB" sz="3200" b="1" u="sng" dirty="0">
                <a:solidFill>
                  <a:srgbClr val="FFFF00"/>
                </a:solidFill>
                <a:latin typeface="Signika Light" pitchFamily="2" charset="77"/>
              </a:rPr>
              <a:t>will</a:t>
            </a:r>
            <a:r>
              <a:rPr lang="en-GB" sz="3200" b="1" dirty="0">
                <a:solidFill>
                  <a:schemeClr val="bg1"/>
                </a:solidFill>
                <a:latin typeface="Signika Light" pitchFamily="2" charset="77"/>
              </a:rPr>
              <a:t> give you rest.” </a:t>
            </a:r>
            <a:r>
              <a:rPr lang="en-GB" sz="2400" b="1" dirty="0">
                <a:solidFill>
                  <a:schemeClr val="bg1"/>
                </a:solidFill>
                <a:latin typeface="Signika Light" pitchFamily="2" charset="77"/>
              </a:rPr>
              <a:t>Matthew 11:28</a:t>
            </a:r>
          </a:p>
          <a:p>
            <a:pPr marL="0" lvl="0" indent="0">
              <a:lnSpc>
                <a:spcPct val="100000"/>
              </a:lnSpc>
              <a:buNone/>
            </a:pPr>
            <a:endParaRPr lang="en-GB" sz="1800" b="1" baseline="30000" dirty="0">
              <a:solidFill>
                <a:schemeClr val="bg1"/>
              </a:solidFill>
              <a:latin typeface="Signika Light" pitchFamily="2" charset="77"/>
            </a:endParaRPr>
          </a:p>
          <a:p>
            <a:pPr marL="0" lvl="0" indent="0">
              <a:lnSpc>
                <a:spcPct val="100000"/>
              </a:lnSpc>
              <a:buNone/>
            </a:pPr>
            <a:r>
              <a:rPr lang="en-GB" sz="3200" b="1" dirty="0">
                <a:solidFill>
                  <a:schemeClr val="bg1"/>
                </a:solidFill>
                <a:latin typeface="Signika Light" pitchFamily="2" charset="77"/>
              </a:rPr>
              <a:t>All those the Father gives me will come to me, and whoever comes to me I </a:t>
            </a:r>
            <a:r>
              <a:rPr lang="en-GB" sz="3200" b="1" u="sng" dirty="0">
                <a:solidFill>
                  <a:srgbClr val="FFFF00"/>
                </a:solidFill>
                <a:latin typeface="Signika Light" pitchFamily="2" charset="77"/>
              </a:rPr>
              <a:t>will </a:t>
            </a:r>
            <a:r>
              <a:rPr lang="en-GB" sz="3200" b="1" dirty="0">
                <a:solidFill>
                  <a:schemeClr val="bg1"/>
                </a:solidFill>
                <a:latin typeface="Signika Light" pitchFamily="2" charset="77"/>
              </a:rPr>
              <a:t>never drive away. </a:t>
            </a:r>
            <a:r>
              <a:rPr lang="en-GB" sz="2400" b="1" dirty="0">
                <a:solidFill>
                  <a:schemeClr val="bg1"/>
                </a:solidFill>
                <a:latin typeface="Signika Light" pitchFamily="2" charset="77"/>
              </a:rPr>
              <a:t>John 6:37 </a:t>
            </a:r>
          </a:p>
        </p:txBody>
      </p:sp>
    </p:spTree>
    <p:extLst>
      <p:ext uri="{BB962C8B-B14F-4D97-AF65-F5344CB8AC3E}">
        <p14:creationId xmlns:p14="http://schemas.microsoft.com/office/powerpoint/2010/main" val="3485671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280416" y="438912"/>
            <a:ext cx="11570208" cy="5738051"/>
          </a:xfrm>
        </p:spPr>
        <p:txBody>
          <a:bodyPr>
            <a:noAutofit/>
          </a:bodyPr>
          <a:lstStyle/>
          <a:p>
            <a:pPr marL="0" indent="0">
              <a:lnSpc>
                <a:spcPct val="100000"/>
              </a:lnSpc>
              <a:buNone/>
            </a:pPr>
            <a:r>
              <a:rPr lang="en-GB" sz="3000" b="1" dirty="0">
                <a:solidFill>
                  <a:schemeClr val="bg1"/>
                </a:solidFill>
                <a:latin typeface="Signika Light" pitchFamily="2" charset="77"/>
              </a:rPr>
              <a:t>Truly, truly, I say to you, whoever hears my word and believes him who sent me </a:t>
            </a:r>
            <a:r>
              <a:rPr lang="en-GB" sz="3000" b="1" u="sng" dirty="0">
                <a:solidFill>
                  <a:srgbClr val="FFFF00"/>
                </a:solidFill>
                <a:latin typeface="Signika Light" pitchFamily="2" charset="77"/>
              </a:rPr>
              <a:t>has</a:t>
            </a:r>
            <a:r>
              <a:rPr lang="en-GB" sz="3000" b="1" dirty="0">
                <a:solidFill>
                  <a:schemeClr val="bg1"/>
                </a:solidFill>
                <a:latin typeface="Signika Light" pitchFamily="2" charset="77"/>
              </a:rPr>
              <a:t> eternal life. He does not come into judgment, but has passed from death to life</a:t>
            </a:r>
            <a:r>
              <a:rPr lang="en-GB" b="1" dirty="0">
                <a:solidFill>
                  <a:schemeClr val="bg1"/>
                </a:solidFill>
                <a:latin typeface="Signika Light" pitchFamily="2" charset="77"/>
              </a:rPr>
              <a:t>. </a:t>
            </a:r>
            <a:r>
              <a:rPr lang="en-GB" sz="2000" b="1" dirty="0">
                <a:solidFill>
                  <a:prstClr val="white"/>
                </a:solidFill>
                <a:latin typeface="Signika Light" pitchFamily="2" charset="77"/>
              </a:rPr>
              <a:t>John 5:24 </a:t>
            </a:r>
          </a:p>
          <a:p>
            <a:pPr marL="0" indent="0">
              <a:lnSpc>
                <a:spcPct val="100000"/>
              </a:lnSpc>
              <a:buNone/>
            </a:pPr>
            <a:endParaRPr lang="en-GB" sz="1600" b="1" dirty="0">
              <a:solidFill>
                <a:schemeClr val="bg1"/>
              </a:solidFill>
              <a:latin typeface="Signika Light" pitchFamily="2" charset="77"/>
            </a:endParaRPr>
          </a:p>
          <a:p>
            <a:pPr marL="0" indent="0">
              <a:lnSpc>
                <a:spcPct val="100000"/>
              </a:lnSpc>
              <a:buNone/>
            </a:pPr>
            <a:r>
              <a:rPr lang="en-GB" sz="3000" b="1" baseline="30000" dirty="0">
                <a:solidFill>
                  <a:schemeClr val="bg1"/>
                </a:solidFill>
                <a:latin typeface="Signika Light" pitchFamily="2" charset="77"/>
              </a:rPr>
              <a:t> 25</a:t>
            </a:r>
            <a:r>
              <a:rPr lang="en-GB" sz="3000" b="1" dirty="0">
                <a:solidFill>
                  <a:schemeClr val="bg1"/>
                </a:solidFill>
                <a:latin typeface="Signika Light" pitchFamily="2" charset="77"/>
              </a:rPr>
              <a:t>Jesus said to her, ‘I am the resurrection and the life. The one who believes in me </a:t>
            </a:r>
            <a:r>
              <a:rPr lang="en-GB" sz="3000" b="1" u="sng" dirty="0">
                <a:solidFill>
                  <a:srgbClr val="FFFF00"/>
                </a:solidFill>
                <a:latin typeface="Signika Light" pitchFamily="2" charset="77"/>
              </a:rPr>
              <a:t>will</a:t>
            </a:r>
            <a:r>
              <a:rPr lang="en-GB" sz="3000" b="1" dirty="0">
                <a:solidFill>
                  <a:schemeClr val="bg1"/>
                </a:solidFill>
                <a:latin typeface="Signika Light" pitchFamily="2" charset="77"/>
              </a:rPr>
              <a:t> live, even though they die; </a:t>
            </a:r>
            <a:r>
              <a:rPr lang="en-GB" sz="3000" b="1" baseline="30000" dirty="0">
                <a:solidFill>
                  <a:schemeClr val="bg1"/>
                </a:solidFill>
                <a:latin typeface="Signika Light" pitchFamily="2" charset="77"/>
              </a:rPr>
              <a:t>26 </a:t>
            </a:r>
            <a:r>
              <a:rPr lang="en-GB" sz="3000" b="1" dirty="0">
                <a:solidFill>
                  <a:schemeClr val="bg1"/>
                </a:solidFill>
                <a:latin typeface="Signika Light" pitchFamily="2" charset="77"/>
              </a:rPr>
              <a:t>and whoever lives by believing in me </a:t>
            </a:r>
            <a:r>
              <a:rPr lang="en-GB" sz="3000" b="1" u="sng" dirty="0">
                <a:solidFill>
                  <a:srgbClr val="FFFF00"/>
                </a:solidFill>
                <a:latin typeface="Signika Light" pitchFamily="2" charset="77"/>
              </a:rPr>
              <a:t>will</a:t>
            </a:r>
            <a:r>
              <a:rPr lang="en-GB" sz="3000" b="1" dirty="0">
                <a:solidFill>
                  <a:srgbClr val="FFFF00"/>
                </a:solidFill>
                <a:latin typeface="Signika Light" pitchFamily="2" charset="77"/>
              </a:rPr>
              <a:t> </a:t>
            </a:r>
            <a:r>
              <a:rPr lang="en-GB" sz="3000" b="1" dirty="0">
                <a:solidFill>
                  <a:schemeClr val="bg1"/>
                </a:solidFill>
                <a:latin typeface="Signika Light" pitchFamily="2" charset="77"/>
              </a:rPr>
              <a:t>never die. </a:t>
            </a:r>
            <a:r>
              <a:rPr lang="en-GB" sz="3000" b="1" u="sng" dirty="0">
                <a:solidFill>
                  <a:srgbClr val="FFFF00"/>
                </a:solidFill>
                <a:latin typeface="Signika" pitchFamily="2" charset="77"/>
              </a:rPr>
              <a:t>Do you believe this?’</a:t>
            </a:r>
          </a:p>
          <a:p>
            <a:pPr marL="0" indent="0">
              <a:lnSpc>
                <a:spcPct val="100000"/>
              </a:lnSpc>
              <a:buNone/>
            </a:pPr>
            <a:r>
              <a:rPr lang="en-GB" sz="2000" b="1" dirty="0">
                <a:solidFill>
                  <a:prstClr val="white"/>
                </a:solidFill>
                <a:latin typeface="Signika Light" pitchFamily="2" charset="77"/>
              </a:rPr>
              <a:t>John 11:25-26 </a:t>
            </a:r>
          </a:p>
          <a:p>
            <a:pPr marL="0" indent="0">
              <a:lnSpc>
                <a:spcPct val="100000"/>
              </a:lnSpc>
              <a:buNone/>
            </a:pPr>
            <a:endParaRPr lang="en-GB" sz="1800" b="1" dirty="0">
              <a:solidFill>
                <a:prstClr val="white"/>
              </a:solidFill>
              <a:latin typeface="Signika Light" pitchFamily="2" charset="77"/>
            </a:endParaRPr>
          </a:p>
          <a:p>
            <a:pPr marL="0" indent="0" algn="ctr">
              <a:lnSpc>
                <a:spcPct val="100000"/>
              </a:lnSpc>
              <a:buNone/>
            </a:pPr>
            <a:r>
              <a:rPr lang="en-GB" sz="3600" b="1" dirty="0">
                <a:solidFill>
                  <a:schemeClr val="bg1"/>
                </a:solidFill>
                <a:latin typeface="Signika" pitchFamily="2" charset="77"/>
              </a:rPr>
              <a:t>Everyone who calls on the name of the Lord</a:t>
            </a:r>
          </a:p>
          <a:p>
            <a:pPr marL="0" indent="0" algn="ctr">
              <a:lnSpc>
                <a:spcPct val="100000"/>
              </a:lnSpc>
              <a:buNone/>
            </a:pPr>
            <a:r>
              <a:rPr lang="en-GB" sz="3600" b="1" u="sng" dirty="0">
                <a:solidFill>
                  <a:srgbClr val="FFFF00"/>
                </a:solidFill>
                <a:latin typeface="Signika" pitchFamily="2" charset="77"/>
              </a:rPr>
              <a:t>will</a:t>
            </a:r>
            <a:r>
              <a:rPr lang="en-GB" sz="3600" b="1" dirty="0">
                <a:solidFill>
                  <a:srgbClr val="FFFF00"/>
                </a:solidFill>
                <a:latin typeface="Signika" pitchFamily="2" charset="77"/>
              </a:rPr>
              <a:t> </a:t>
            </a:r>
            <a:r>
              <a:rPr lang="en-GB" sz="3600" b="1" dirty="0">
                <a:solidFill>
                  <a:schemeClr val="bg1"/>
                </a:solidFill>
                <a:latin typeface="Signika" pitchFamily="2" charset="77"/>
              </a:rPr>
              <a:t>be saved</a:t>
            </a:r>
            <a:r>
              <a:rPr lang="en-GB" sz="3200" b="1" dirty="0">
                <a:solidFill>
                  <a:schemeClr val="bg1"/>
                </a:solidFill>
                <a:latin typeface="Signika Light" pitchFamily="2" charset="77"/>
              </a:rPr>
              <a:t>. </a:t>
            </a:r>
          </a:p>
          <a:p>
            <a:pPr marL="0" indent="0" algn="ctr">
              <a:lnSpc>
                <a:spcPct val="100000"/>
              </a:lnSpc>
              <a:buNone/>
            </a:pPr>
            <a:r>
              <a:rPr lang="en-GB" sz="2400" b="1" dirty="0">
                <a:solidFill>
                  <a:prstClr val="white"/>
                </a:solidFill>
                <a:latin typeface="Signika Light" pitchFamily="2" charset="77"/>
              </a:rPr>
              <a:t>Rom 10:13 </a:t>
            </a:r>
          </a:p>
        </p:txBody>
      </p:sp>
    </p:spTree>
    <p:extLst>
      <p:ext uri="{BB962C8B-B14F-4D97-AF65-F5344CB8AC3E}">
        <p14:creationId xmlns:p14="http://schemas.microsoft.com/office/powerpoint/2010/main" val="795971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280416" y="438912"/>
            <a:ext cx="11570208" cy="5738051"/>
          </a:xfrm>
        </p:spPr>
        <p:txBody>
          <a:bodyPr>
            <a:noAutofit/>
          </a:bodyPr>
          <a:lstStyle/>
          <a:p>
            <a:pPr marL="0" indent="0">
              <a:lnSpc>
                <a:spcPct val="100000"/>
              </a:lnSpc>
              <a:buNone/>
            </a:pPr>
            <a:endParaRPr lang="en-GB" sz="1800" b="1" dirty="0">
              <a:solidFill>
                <a:prstClr val="white"/>
              </a:solidFill>
              <a:latin typeface="Signika Light" pitchFamily="2" charset="77"/>
            </a:endParaRPr>
          </a:p>
          <a:p>
            <a:pPr marL="0" indent="0" algn="ctr">
              <a:lnSpc>
                <a:spcPct val="100000"/>
              </a:lnSpc>
              <a:buNone/>
            </a:pPr>
            <a:r>
              <a:rPr lang="en-GB" sz="3600" b="1" dirty="0">
                <a:solidFill>
                  <a:schemeClr val="bg1"/>
                </a:solidFill>
                <a:latin typeface="Signika" pitchFamily="2" charset="77"/>
              </a:rPr>
              <a:t> For He made Him who knew no sin</a:t>
            </a:r>
          </a:p>
          <a:p>
            <a:pPr marL="0" indent="0" algn="ctr">
              <a:lnSpc>
                <a:spcPct val="100000"/>
              </a:lnSpc>
              <a:buNone/>
            </a:pPr>
            <a:r>
              <a:rPr lang="en-GB" sz="3600" b="1" dirty="0">
                <a:solidFill>
                  <a:schemeClr val="bg1"/>
                </a:solidFill>
                <a:latin typeface="Signika" pitchFamily="2" charset="77"/>
              </a:rPr>
              <a:t>to be sin for us,</a:t>
            </a:r>
          </a:p>
          <a:p>
            <a:pPr marL="0" indent="0" algn="ctr">
              <a:lnSpc>
                <a:spcPct val="100000"/>
              </a:lnSpc>
              <a:buNone/>
            </a:pPr>
            <a:r>
              <a:rPr lang="en-GB" sz="3600" b="1" dirty="0">
                <a:solidFill>
                  <a:schemeClr val="bg1"/>
                </a:solidFill>
                <a:latin typeface="Signika" pitchFamily="2" charset="77"/>
              </a:rPr>
              <a:t>that we might become</a:t>
            </a:r>
          </a:p>
          <a:p>
            <a:pPr marL="0" indent="0" algn="ctr">
              <a:lnSpc>
                <a:spcPct val="100000"/>
              </a:lnSpc>
              <a:buNone/>
            </a:pPr>
            <a:r>
              <a:rPr lang="en-GB" sz="3600" b="1" dirty="0">
                <a:solidFill>
                  <a:schemeClr val="bg1"/>
                </a:solidFill>
                <a:latin typeface="Signika" pitchFamily="2" charset="77"/>
              </a:rPr>
              <a:t>the righteousness of God</a:t>
            </a:r>
          </a:p>
          <a:p>
            <a:pPr marL="0" indent="0" algn="ctr">
              <a:lnSpc>
                <a:spcPct val="100000"/>
              </a:lnSpc>
              <a:buNone/>
            </a:pPr>
            <a:r>
              <a:rPr lang="en-GB" sz="3600" b="1" dirty="0">
                <a:solidFill>
                  <a:schemeClr val="bg1"/>
                </a:solidFill>
                <a:latin typeface="Signika" pitchFamily="2" charset="77"/>
              </a:rPr>
              <a:t>in Him.</a:t>
            </a:r>
          </a:p>
          <a:p>
            <a:pPr marL="0" indent="0" algn="ctr">
              <a:lnSpc>
                <a:spcPct val="100000"/>
              </a:lnSpc>
              <a:buNone/>
            </a:pPr>
            <a:r>
              <a:rPr lang="en-GB" sz="2000" b="1" dirty="0">
                <a:solidFill>
                  <a:prstClr val="white"/>
                </a:solidFill>
                <a:latin typeface="Signika Light" pitchFamily="2" charset="77"/>
              </a:rPr>
              <a:t>2 Corinthians 5:21 KJV</a:t>
            </a:r>
          </a:p>
          <a:p>
            <a:pPr marL="0" indent="0" algn="ctr">
              <a:lnSpc>
                <a:spcPct val="100000"/>
              </a:lnSpc>
              <a:buNone/>
            </a:pPr>
            <a:endParaRPr lang="en-GB" sz="2000" b="1" dirty="0">
              <a:solidFill>
                <a:prstClr val="white"/>
              </a:solidFill>
              <a:latin typeface="Signika Light" pitchFamily="2" charset="77"/>
            </a:endParaRPr>
          </a:p>
          <a:p>
            <a:pPr marL="0" lvl="0" indent="0" algn="ctr">
              <a:lnSpc>
                <a:spcPct val="100000"/>
              </a:lnSpc>
              <a:buNone/>
            </a:pPr>
            <a:r>
              <a:rPr lang="en-GB" sz="4000" b="1" dirty="0">
                <a:solidFill>
                  <a:srgbClr val="FFFF00"/>
                </a:solidFill>
                <a:latin typeface="Signika" pitchFamily="2" charset="77"/>
              </a:rPr>
              <a:t>JESUS IN MY PLACE</a:t>
            </a:r>
          </a:p>
          <a:p>
            <a:pPr marL="0" indent="0" algn="ctr">
              <a:lnSpc>
                <a:spcPct val="100000"/>
              </a:lnSpc>
              <a:buNone/>
            </a:pPr>
            <a:endParaRPr lang="en-GB" sz="2400" b="1" dirty="0">
              <a:solidFill>
                <a:prstClr val="white"/>
              </a:solidFill>
              <a:latin typeface="Signika Light" pitchFamily="2" charset="77"/>
            </a:endParaRPr>
          </a:p>
        </p:txBody>
      </p:sp>
    </p:spTree>
    <p:extLst>
      <p:ext uri="{BB962C8B-B14F-4D97-AF65-F5344CB8AC3E}">
        <p14:creationId xmlns:p14="http://schemas.microsoft.com/office/powerpoint/2010/main" val="19469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27FE256-91A7-E04E-97B1-231CD376EF02}"/>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10891555-7D02-1345-9378-09ECE9BE01FB}"/>
              </a:ext>
            </a:extLst>
          </p:cNvPr>
          <p:cNvSpPr txBox="1"/>
          <p:nvPr/>
        </p:nvSpPr>
        <p:spPr>
          <a:xfrm>
            <a:off x="3233928" y="2961667"/>
            <a:ext cx="5724144" cy="615553"/>
          </a:xfrm>
          <a:prstGeom prst="rect">
            <a:avLst/>
          </a:prstGeom>
          <a:noFill/>
        </p:spPr>
        <p:txBody>
          <a:bodyPr wrap="square" rtlCol="0">
            <a:spAutoFit/>
          </a:bodyPr>
          <a:lstStyle/>
          <a:p>
            <a:pPr algn="ctr"/>
            <a:r>
              <a:rPr lang="en-GB" sz="3400" b="1" dirty="0">
                <a:solidFill>
                  <a:schemeClr val="bg1"/>
                </a:solidFill>
                <a:latin typeface="Signika" pitchFamily="2" charset="77"/>
              </a:rPr>
              <a:t>ONE GREATER THAN JONAH</a:t>
            </a:r>
          </a:p>
        </p:txBody>
      </p:sp>
    </p:spTree>
    <p:extLst>
      <p:ext uri="{BB962C8B-B14F-4D97-AF65-F5344CB8AC3E}">
        <p14:creationId xmlns:p14="http://schemas.microsoft.com/office/powerpoint/2010/main" val="2440197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C82C57-4DAB-3D49-A6FD-2DE4762C47A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31450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27FE256-91A7-E04E-97B1-231CD376EF02}"/>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10891555-7D02-1345-9378-09ECE9BE01FB}"/>
              </a:ext>
            </a:extLst>
          </p:cNvPr>
          <p:cNvSpPr txBox="1"/>
          <p:nvPr/>
        </p:nvSpPr>
        <p:spPr>
          <a:xfrm>
            <a:off x="3233928" y="2961667"/>
            <a:ext cx="5724144" cy="615553"/>
          </a:xfrm>
          <a:prstGeom prst="rect">
            <a:avLst/>
          </a:prstGeom>
          <a:noFill/>
        </p:spPr>
        <p:txBody>
          <a:bodyPr wrap="square" rtlCol="0">
            <a:spAutoFit/>
          </a:bodyPr>
          <a:lstStyle/>
          <a:p>
            <a:pPr algn="ctr"/>
            <a:r>
              <a:rPr lang="en-GB" sz="3400" b="1" dirty="0">
                <a:solidFill>
                  <a:schemeClr val="bg1"/>
                </a:solidFill>
                <a:latin typeface="Signika" pitchFamily="2" charset="77"/>
              </a:rPr>
              <a:t>ONE GREATER THAN JONAH</a:t>
            </a:r>
          </a:p>
        </p:txBody>
      </p:sp>
    </p:spTree>
    <p:extLst>
      <p:ext uri="{BB962C8B-B14F-4D97-AF65-F5344CB8AC3E}">
        <p14:creationId xmlns:p14="http://schemas.microsoft.com/office/powerpoint/2010/main" val="423310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597408" y="438912"/>
            <a:ext cx="10997184" cy="5738051"/>
          </a:xfrm>
        </p:spPr>
        <p:txBody>
          <a:bodyPr>
            <a:normAutofit/>
          </a:bodyPr>
          <a:lstStyle/>
          <a:p>
            <a:pPr marL="0" indent="0">
              <a:lnSpc>
                <a:spcPct val="100000"/>
              </a:lnSpc>
              <a:buNone/>
            </a:pPr>
            <a:r>
              <a:rPr lang="en-GB" sz="4000" b="1" baseline="30000" dirty="0">
                <a:solidFill>
                  <a:schemeClr val="bg1"/>
                </a:solidFill>
                <a:latin typeface="Signika Light" pitchFamily="2" charset="77"/>
              </a:rPr>
              <a:t>38 </a:t>
            </a:r>
            <a:r>
              <a:rPr lang="en-GB" sz="4000" b="1" dirty="0">
                <a:solidFill>
                  <a:schemeClr val="bg1"/>
                </a:solidFill>
                <a:latin typeface="Signika Light" pitchFamily="2" charset="77"/>
              </a:rPr>
              <a:t>One day some teachers of religious law and Pharisees came to Jesus and said, “Teacher, we want you to show us a miraculous sign to prove your authority.” </a:t>
            </a:r>
          </a:p>
          <a:p>
            <a:pPr marL="0" indent="0">
              <a:lnSpc>
                <a:spcPct val="100000"/>
              </a:lnSpc>
              <a:buNone/>
            </a:pPr>
            <a:r>
              <a:rPr lang="en-GB" sz="2400" b="1" dirty="0">
                <a:solidFill>
                  <a:schemeClr val="bg1"/>
                </a:solidFill>
                <a:latin typeface="Signika Light" pitchFamily="2" charset="77"/>
              </a:rPr>
              <a:t>Matthew 12:38-39 NLT</a:t>
            </a:r>
          </a:p>
        </p:txBody>
      </p:sp>
    </p:spTree>
    <p:extLst>
      <p:ext uri="{BB962C8B-B14F-4D97-AF65-F5344CB8AC3E}">
        <p14:creationId xmlns:p14="http://schemas.microsoft.com/office/powerpoint/2010/main" val="3009401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597408" y="438912"/>
            <a:ext cx="10997184" cy="5738051"/>
          </a:xfrm>
        </p:spPr>
        <p:txBody>
          <a:bodyPr>
            <a:normAutofit/>
          </a:bodyPr>
          <a:lstStyle/>
          <a:p>
            <a:pPr marL="0" indent="0">
              <a:lnSpc>
                <a:spcPct val="100000"/>
              </a:lnSpc>
              <a:buNone/>
            </a:pPr>
            <a:r>
              <a:rPr lang="en-GB" sz="4000" b="1" baseline="30000" dirty="0">
                <a:solidFill>
                  <a:schemeClr val="bg1"/>
                </a:solidFill>
                <a:latin typeface="Signika Light" pitchFamily="2" charset="77"/>
              </a:rPr>
              <a:t>39 </a:t>
            </a:r>
            <a:r>
              <a:rPr lang="en-GB" sz="4000" b="1" dirty="0">
                <a:solidFill>
                  <a:schemeClr val="bg1"/>
                </a:solidFill>
                <a:latin typeface="Signika Light" pitchFamily="2" charset="77"/>
              </a:rPr>
              <a:t>But Jesus replied, “Only an evil, adulterous generation would demand a miraculous  sign; but the only sign I will give them is </a:t>
            </a:r>
            <a:r>
              <a:rPr lang="en-GB" sz="4000" b="1" dirty="0">
                <a:solidFill>
                  <a:srgbClr val="FFFF00"/>
                </a:solidFill>
                <a:latin typeface="Signika Light" pitchFamily="2" charset="77"/>
              </a:rPr>
              <a:t>the sign of the prophet Jonah</a:t>
            </a:r>
            <a:r>
              <a:rPr lang="en-GB" sz="4000" b="1" dirty="0">
                <a:solidFill>
                  <a:schemeClr val="bg1"/>
                </a:solidFill>
                <a:latin typeface="Signika Light" pitchFamily="2" charset="77"/>
              </a:rPr>
              <a:t>. </a:t>
            </a:r>
          </a:p>
          <a:p>
            <a:pPr marL="0" indent="0">
              <a:lnSpc>
                <a:spcPct val="100000"/>
              </a:lnSpc>
              <a:buNone/>
            </a:pPr>
            <a:r>
              <a:rPr lang="en-GB" sz="2400" b="1" dirty="0">
                <a:solidFill>
                  <a:schemeClr val="bg1"/>
                </a:solidFill>
                <a:latin typeface="Signika Light" pitchFamily="2" charset="77"/>
              </a:rPr>
              <a:t>Matthew 12:38-39 NLT</a:t>
            </a:r>
          </a:p>
        </p:txBody>
      </p:sp>
    </p:spTree>
    <p:extLst>
      <p:ext uri="{BB962C8B-B14F-4D97-AF65-F5344CB8AC3E}">
        <p14:creationId xmlns:p14="http://schemas.microsoft.com/office/powerpoint/2010/main" val="3504298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597408" y="438912"/>
            <a:ext cx="10997184" cy="5738051"/>
          </a:xfrm>
        </p:spPr>
        <p:txBody>
          <a:bodyPr>
            <a:normAutofit/>
          </a:bodyPr>
          <a:lstStyle/>
          <a:p>
            <a:pPr marL="0" indent="0">
              <a:lnSpc>
                <a:spcPct val="100000"/>
              </a:lnSpc>
              <a:buNone/>
            </a:pPr>
            <a:r>
              <a:rPr lang="en-GB" sz="3600" b="1" dirty="0">
                <a:solidFill>
                  <a:schemeClr val="bg1"/>
                </a:solidFill>
                <a:latin typeface="Signika Light" pitchFamily="2" charset="77"/>
              </a:rPr>
              <a:t> </a:t>
            </a:r>
            <a:r>
              <a:rPr lang="en-GB" sz="3600" b="1" baseline="30000" dirty="0">
                <a:solidFill>
                  <a:schemeClr val="bg1"/>
                </a:solidFill>
                <a:latin typeface="Signika Light" pitchFamily="2" charset="77"/>
              </a:rPr>
              <a:t>40 </a:t>
            </a:r>
            <a:r>
              <a:rPr lang="en-GB" sz="3600" b="1" dirty="0">
                <a:solidFill>
                  <a:schemeClr val="bg1"/>
                </a:solidFill>
                <a:latin typeface="Signika Light" pitchFamily="2" charset="77"/>
              </a:rPr>
              <a:t>For as Jonah was in the belly of the great fish for three days and three nights, so will the Son of Man be in the heart of the earth for three days and three nights. </a:t>
            </a:r>
            <a:r>
              <a:rPr lang="en-GB" sz="3600" b="1" baseline="30000" dirty="0">
                <a:solidFill>
                  <a:schemeClr val="bg1"/>
                </a:solidFill>
                <a:latin typeface="Signika Light" pitchFamily="2" charset="77"/>
              </a:rPr>
              <a:t>41 </a:t>
            </a:r>
            <a:r>
              <a:rPr lang="en-GB" sz="3600" b="1" dirty="0">
                <a:solidFill>
                  <a:schemeClr val="bg1"/>
                </a:solidFill>
                <a:latin typeface="Signika Light" pitchFamily="2" charset="77"/>
              </a:rPr>
              <a:t>“The people of Nineveh will stand up against this generation on judgment day and condemn it, for they repented of their sins at the preaching of Jonah. </a:t>
            </a:r>
            <a:r>
              <a:rPr lang="en-GB" sz="3600" b="1" dirty="0">
                <a:solidFill>
                  <a:srgbClr val="FFFF00"/>
                </a:solidFill>
                <a:latin typeface="Signika Light" pitchFamily="2" charset="77"/>
              </a:rPr>
              <a:t>Now someone greater than Jonah is here</a:t>
            </a:r>
            <a:r>
              <a:rPr lang="en-GB" sz="3600" b="1" dirty="0">
                <a:solidFill>
                  <a:schemeClr val="bg1"/>
                </a:solidFill>
                <a:latin typeface="Signika Light" pitchFamily="2" charset="77"/>
              </a:rPr>
              <a:t>—but you refuse to repent</a:t>
            </a:r>
          </a:p>
          <a:p>
            <a:pPr marL="0" indent="0">
              <a:lnSpc>
                <a:spcPct val="100000"/>
              </a:lnSpc>
              <a:buNone/>
            </a:pPr>
            <a:r>
              <a:rPr lang="en-GB" sz="2400" b="1" dirty="0">
                <a:solidFill>
                  <a:schemeClr val="bg1"/>
                </a:solidFill>
                <a:latin typeface="Signika Light" pitchFamily="2" charset="77"/>
              </a:rPr>
              <a:t>Matthew 12:40-42 NLT</a:t>
            </a:r>
          </a:p>
        </p:txBody>
      </p:sp>
    </p:spTree>
    <p:extLst>
      <p:ext uri="{BB962C8B-B14F-4D97-AF65-F5344CB8AC3E}">
        <p14:creationId xmlns:p14="http://schemas.microsoft.com/office/powerpoint/2010/main" val="2881503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597408" y="438912"/>
            <a:ext cx="10997184" cy="5738051"/>
          </a:xfrm>
        </p:spPr>
        <p:txBody>
          <a:bodyPr>
            <a:normAutofit lnSpcReduction="10000"/>
          </a:bodyPr>
          <a:lstStyle/>
          <a:p>
            <a:pPr marL="0" indent="0">
              <a:lnSpc>
                <a:spcPct val="100000"/>
              </a:lnSpc>
              <a:buNone/>
            </a:pPr>
            <a:r>
              <a:rPr lang="en-GB" sz="4000" b="1" baseline="30000" dirty="0">
                <a:solidFill>
                  <a:schemeClr val="bg1"/>
                </a:solidFill>
                <a:latin typeface="Signika Light" pitchFamily="2" charset="77"/>
              </a:rPr>
              <a:t>41 </a:t>
            </a:r>
            <a:r>
              <a:rPr lang="en-GB" sz="4000" b="1" dirty="0">
                <a:solidFill>
                  <a:schemeClr val="bg1"/>
                </a:solidFill>
                <a:latin typeface="Signika Light" pitchFamily="2" charset="77"/>
              </a:rPr>
              <a:t>“The people of Nineveh will stand up against this generation on </a:t>
            </a:r>
            <a:r>
              <a:rPr lang="en-GB" sz="4000" b="1" dirty="0">
                <a:solidFill>
                  <a:srgbClr val="FFFF00"/>
                </a:solidFill>
                <a:latin typeface="Signika Light" pitchFamily="2" charset="77"/>
              </a:rPr>
              <a:t>judgment day </a:t>
            </a:r>
            <a:r>
              <a:rPr lang="en-GB" sz="4000" b="1" dirty="0">
                <a:solidFill>
                  <a:schemeClr val="bg1"/>
                </a:solidFill>
                <a:latin typeface="Signika Light" pitchFamily="2" charset="77"/>
              </a:rPr>
              <a:t>and condemn it, for they repented of their sins at the preaching of Jonah. </a:t>
            </a:r>
          </a:p>
          <a:p>
            <a:pPr marL="0" indent="0">
              <a:lnSpc>
                <a:spcPct val="100000"/>
              </a:lnSpc>
              <a:buNone/>
            </a:pPr>
            <a:r>
              <a:rPr lang="en-GB" sz="2000" b="1" dirty="0">
                <a:solidFill>
                  <a:schemeClr val="bg1"/>
                </a:solidFill>
                <a:latin typeface="Signika Light" pitchFamily="2" charset="77"/>
              </a:rPr>
              <a:t>Matthew 12:40-42 NLT</a:t>
            </a:r>
          </a:p>
          <a:p>
            <a:pPr marL="0" indent="0">
              <a:lnSpc>
                <a:spcPct val="100000"/>
              </a:lnSpc>
              <a:buNone/>
            </a:pPr>
            <a:endParaRPr lang="en-GB" sz="4000" b="1" baseline="30000" dirty="0">
              <a:solidFill>
                <a:schemeClr val="bg1"/>
              </a:solidFill>
              <a:latin typeface="Signika Light" pitchFamily="2" charset="77"/>
            </a:endParaRPr>
          </a:p>
          <a:p>
            <a:pPr marL="0" indent="0">
              <a:lnSpc>
                <a:spcPct val="100000"/>
              </a:lnSpc>
              <a:buNone/>
            </a:pPr>
            <a:r>
              <a:rPr lang="en-GB" sz="4000" b="1" baseline="30000" dirty="0">
                <a:solidFill>
                  <a:schemeClr val="bg1"/>
                </a:solidFill>
                <a:latin typeface="Signika Light" pitchFamily="2" charset="77"/>
              </a:rPr>
              <a:t>4 </a:t>
            </a:r>
            <a:r>
              <a:rPr lang="en-GB" sz="4000" b="1" dirty="0">
                <a:solidFill>
                  <a:schemeClr val="bg1"/>
                </a:solidFill>
                <a:latin typeface="Signika Light" pitchFamily="2" charset="77"/>
              </a:rPr>
              <a:t>Jonah began by going a day’s journey into the city, proclaiming, ‘</a:t>
            </a:r>
            <a:r>
              <a:rPr lang="en-GB" sz="4000" b="1" dirty="0">
                <a:solidFill>
                  <a:srgbClr val="FFFF00"/>
                </a:solidFill>
                <a:latin typeface="Signika Light" pitchFamily="2" charset="77"/>
              </a:rPr>
              <a:t>Forty more days and Nineveh will be overthrown</a:t>
            </a:r>
            <a:r>
              <a:rPr lang="en-GB" sz="4000" b="1" dirty="0">
                <a:solidFill>
                  <a:schemeClr val="bg1"/>
                </a:solidFill>
                <a:latin typeface="Signika Light" pitchFamily="2" charset="77"/>
              </a:rPr>
              <a:t>.’</a:t>
            </a:r>
          </a:p>
          <a:p>
            <a:pPr marL="0" indent="0">
              <a:lnSpc>
                <a:spcPct val="100000"/>
              </a:lnSpc>
              <a:buNone/>
            </a:pPr>
            <a:r>
              <a:rPr lang="en-GB" sz="2000" b="1" dirty="0">
                <a:solidFill>
                  <a:schemeClr val="bg1"/>
                </a:solidFill>
                <a:latin typeface="Signika Light" pitchFamily="2" charset="77"/>
              </a:rPr>
              <a:t>Jonah 3:4 NIV</a:t>
            </a:r>
          </a:p>
        </p:txBody>
      </p:sp>
    </p:spTree>
    <p:extLst>
      <p:ext uri="{BB962C8B-B14F-4D97-AF65-F5344CB8AC3E}">
        <p14:creationId xmlns:p14="http://schemas.microsoft.com/office/powerpoint/2010/main" val="173441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597408" y="438912"/>
            <a:ext cx="10997184" cy="5738051"/>
          </a:xfrm>
        </p:spPr>
        <p:txBody>
          <a:bodyPr>
            <a:normAutofit/>
          </a:bodyPr>
          <a:lstStyle/>
          <a:p>
            <a:pPr marL="0" indent="0">
              <a:lnSpc>
                <a:spcPct val="100000"/>
              </a:lnSpc>
              <a:buNone/>
            </a:pPr>
            <a:r>
              <a:rPr lang="en-GB" sz="3600" b="1" baseline="30000" dirty="0">
                <a:solidFill>
                  <a:schemeClr val="bg1"/>
                </a:solidFill>
                <a:latin typeface="Signika Light" pitchFamily="2" charset="77"/>
              </a:rPr>
              <a:t>27 </a:t>
            </a:r>
            <a:r>
              <a:rPr lang="en-GB" sz="3600" b="1" dirty="0">
                <a:solidFill>
                  <a:schemeClr val="bg1"/>
                </a:solidFill>
                <a:latin typeface="Signika Light" pitchFamily="2" charset="77"/>
              </a:rPr>
              <a:t>And as it is appointed unto men once to die, and after that the Judgment </a:t>
            </a:r>
          </a:p>
          <a:p>
            <a:pPr marL="0" indent="0">
              <a:lnSpc>
                <a:spcPct val="100000"/>
              </a:lnSpc>
              <a:buNone/>
            </a:pPr>
            <a:r>
              <a:rPr lang="en-GB" sz="2400" b="1" dirty="0">
                <a:solidFill>
                  <a:schemeClr val="bg1"/>
                </a:solidFill>
                <a:latin typeface="Signika Light" pitchFamily="2" charset="77"/>
              </a:rPr>
              <a:t>Hebrews 9:27 KJV</a:t>
            </a:r>
          </a:p>
        </p:txBody>
      </p:sp>
    </p:spTree>
    <p:extLst>
      <p:ext uri="{BB962C8B-B14F-4D97-AF65-F5344CB8AC3E}">
        <p14:creationId xmlns:p14="http://schemas.microsoft.com/office/powerpoint/2010/main" val="1039659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597408" y="438912"/>
            <a:ext cx="10997184" cy="5738051"/>
          </a:xfrm>
        </p:spPr>
        <p:txBody>
          <a:bodyPr>
            <a:normAutofit/>
          </a:bodyPr>
          <a:lstStyle/>
          <a:p>
            <a:pPr marL="0" indent="0">
              <a:lnSpc>
                <a:spcPct val="100000"/>
              </a:lnSpc>
              <a:buNone/>
            </a:pPr>
            <a:r>
              <a:rPr lang="en-GB" sz="4000" b="1" baseline="30000" dirty="0">
                <a:solidFill>
                  <a:schemeClr val="bg1"/>
                </a:solidFill>
                <a:latin typeface="Signika Light" pitchFamily="2" charset="77"/>
              </a:rPr>
              <a:t>41 </a:t>
            </a:r>
            <a:r>
              <a:rPr lang="en-GB" sz="4000" b="1" dirty="0">
                <a:solidFill>
                  <a:schemeClr val="bg1"/>
                </a:solidFill>
                <a:latin typeface="Signika Light" pitchFamily="2" charset="77"/>
              </a:rPr>
              <a:t>“The people of Nineveh will stand up against this generation on judgment day and condemn it, for they repented of their sins at the preaching of Jonah. </a:t>
            </a:r>
          </a:p>
          <a:p>
            <a:pPr marL="0" indent="0">
              <a:lnSpc>
                <a:spcPct val="100000"/>
              </a:lnSpc>
              <a:buNone/>
            </a:pPr>
            <a:r>
              <a:rPr lang="en-GB" sz="2000" b="1" dirty="0">
                <a:solidFill>
                  <a:schemeClr val="bg1"/>
                </a:solidFill>
                <a:latin typeface="Signika Light" pitchFamily="2" charset="77"/>
              </a:rPr>
              <a:t>Matthew 12:40-42 NLT</a:t>
            </a:r>
          </a:p>
        </p:txBody>
      </p:sp>
    </p:spTree>
    <p:extLst>
      <p:ext uri="{BB962C8B-B14F-4D97-AF65-F5344CB8AC3E}">
        <p14:creationId xmlns:p14="http://schemas.microsoft.com/office/powerpoint/2010/main" val="385915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3E942-2BD0-CD46-9BBE-D8B8A937AABC}"/>
              </a:ext>
            </a:extLst>
          </p:cNvPr>
          <p:cNvSpPr>
            <a:spLocks noGrp="1"/>
          </p:cNvSpPr>
          <p:nvPr>
            <p:ph idx="1"/>
          </p:nvPr>
        </p:nvSpPr>
        <p:spPr>
          <a:xfrm>
            <a:off x="597408" y="438912"/>
            <a:ext cx="10997184" cy="5738051"/>
          </a:xfrm>
        </p:spPr>
        <p:txBody>
          <a:bodyPr>
            <a:noAutofit/>
          </a:bodyPr>
          <a:lstStyle/>
          <a:p>
            <a:pPr marL="0" indent="0">
              <a:lnSpc>
                <a:spcPct val="100000"/>
              </a:lnSpc>
              <a:buNone/>
            </a:pPr>
            <a:r>
              <a:rPr lang="en-GB" sz="3600" b="1" baseline="30000" dirty="0">
                <a:solidFill>
                  <a:schemeClr val="bg1"/>
                </a:solidFill>
                <a:latin typeface="Signika Light" pitchFamily="2" charset="77"/>
              </a:rPr>
              <a:t>5 </a:t>
            </a:r>
            <a:r>
              <a:rPr lang="en-GB" sz="3600" b="1" dirty="0">
                <a:solidFill>
                  <a:srgbClr val="FFFF00"/>
                </a:solidFill>
                <a:latin typeface="Signika Light" pitchFamily="2" charset="77"/>
              </a:rPr>
              <a:t>The Ninevites believed God</a:t>
            </a:r>
            <a:r>
              <a:rPr lang="en-GB" sz="3600" b="1" dirty="0">
                <a:solidFill>
                  <a:schemeClr val="bg1"/>
                </a:solidFill>
                <a:latin typeface="Signika Light" pitchFamily="2" charset="77"/>
              </a:rPr>
              <a:t>…all of them, from the greatest to the least, put on sackcloth…the king of Nineveh (proclaimed) …Let everyone call urgently on God. Let them give up their evil ways and their violence. </a:t>
            </a:r>
            <a:r>
              <a:rPr lang="en-GB" sz="3600" b="1" baseline="30000" dirty="0">
                <a:solidFill>
                  <a:schemeClr val="bg1"/>
                </a:solidFill>
                <a:latin typeface="Signika Light" pitchFamily="2" charset="77"/>
              </a:rPr>
              <a:t>9 </a:t>
            </a:r>
            <a:r>
              <a:rPr lang="en-GB" sz="3600" b="1" dirty="0">
                <a:solidFill>
                  <a:schemeClr val="bg1"/>
                </a:solidFill>
                <a:latin typeface="Signika Light" pitchFamily="2" charset="77"/>
              </a:rPr>
              <a:t>Who knows? God may yet relent and with compassion turn from his fierce anger so that we will not perish.’ </a:t>
            </a:r>
            <a:r>
              <a:rPr lang="en-GB" sz="3600" b="1" baseline="30000" dirty="0">
                <a:solidFill>
                  <a:schemeClr val="bg1"/>
                </a:solidFill>
                <a:latin typeface="Signika Light" pitchFamily="2" charset="77"/>
              </a:rPr>
              <a:t>10 </a:t>
            </a:r>
            <a:r>
              <a:rPr lang="en-GB" sz="3600" b="1" dirty="0">
                <a:solidFill>
                  <a:srgbClr val="FFFF00"/>
                </a:solidFill>
                <a:latin typeface="Signika Light" pitchFamily="2" charset="77"/>
              </a:rPr>
              <a:t>When God saw what they did and how they turned from their evil ways, he relented and did not bring on them the destruction he had threatened.</a:t>
            </a:r>
          </a:p>
          <a:p>
            <a:pPr marL="0" indent="0">
              <a:lnSpc>
                <a:spcPct val="100000"/>
              </a:lnSpc>
              <a:buNone/>
            </a:pPr>
            <a:r>
              <a:rPr lang="en-GB" sz="2000" b="1" dirty="0">
                <a:solidFill>
                  <a:schemeClr val="bg1"/>
                </a:solidFill>
                <a:latin typeface="Signika Light" pitchFamily="2" charset="77"/>
              </a:rPr>
              <a:t>Jonah 3: 5-10 NIV</a:t>
            </a:r>
          </a:p>
        </p:txBody>
      </p:sp>
    </p:spTree>
    <p:extLst>
      <p:ext uri="{BB962C8B-B14F-4D97-AF65-F5344CB8AC3E}">
        <p14:creationId xmlns:p14="http://schemas.microsoft.com/office/powerpoint/2010/main" val="1524869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2933</TotalTime>
  <Words>649</Words>
  <Application>Microsoft Macintosh PowerPoint</Application>
  <PresentationFormat>Widescreen</PresentationFormat>
  <Paragraphs>43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Signika</vt:lpstr>
      <vt:lpstr>Signika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37</cp:revision>
  <dcterms:created xsi:type="dcterms:W3CDTF">2023-01-23T15:49:53Z</dcterms:created>
  <dcterms:modified xsi:type="dcterms:W3CDTF">2023-04-06T11:53:02Z</dcterms:modified>
</cp:coreProperties>
</file>