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5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72" d="100"/>
          <a:sy n="72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84BD0-82CD-C84F-8B6B-134C1C498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AA9EB3-1F25-9B44-B10E-F5850769D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ED9B3-4318-B445-B543-1EF76F9C4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6E89-E9C3-DC41-9DAD-EF7DFC631B75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E8FEE-3298-A345-9681-13FC5D6D3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BF12B-5ABE-1243-8FB9-7DCA97B2E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FBD8-AAB9-C34D-A78D-95AD4FA7C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968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0A65E-779A-8F43-B4FF-5E1FCD353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8FD742-6C1B-9C4B-8F85-30CB61A23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4A7B9-0D67-E144-804B-AB7551511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6E89-E9C3-DC41-9DAD-EF7DFC631B75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3F196-30E0-814A-B286-A70DE15D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A9115-7D63-7B48-A4EF-F2BF8BEB2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FBD8-AAB9-C34D-A78D-95AD4FA7C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14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4717A4-279E-7749-8BE6-E02219281D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53ED00-C781-9A46-A6B8-3B3B972B67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F7E5C-8CD7-1B48-9964-D7E8550BB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6E89-E9C3-DC41-9DAD-EF7DFC631B75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0C256C-BA89-B240-914B-6247F4AA6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49693-62C6-444D-9FA6-DAE301A48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FBD8-AAB9-C34D-A78D-95AD4FA7C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3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EEEBB-54EE-BA4B-B986-61EC0A77D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41ACF-4806-614F-BC1E-EC040C438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4E093-23C7-D246-B163-3ED64D79D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6E89-E9C3-DC41-9DAD-EF7DFC631B75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D4294-9AA4-AC4C-8CC8-98E73620B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84996-FD4C-6A41-A9BA-6CB423F4A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FBD8-AAB9-C34D-A78D-95AD4FA7C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58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EF31A-682F-434A-B7A5-ECE4F7DED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06637-D60B-EB40-97C2-F40AF1F425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19B1E-216D-C248-AD99-1B9CF2E32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6E89-E9C3-DC41-9DAD-EF7DFC631B75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C353D-B422-9D43-95D3-4DE7EB0B1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9ED9B-B701-5147-8EEF-B15A339C2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FBD8-AAB9-C34D-A78D-95AD4FA7C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483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0B7BE-3B6F-E544-99E9-F7829AACE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91D99-84F9-EF48-BAB9-46B256E582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C4818D-B44A-6A46-B127-E52FB94F4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84D6A-F2FC-7944-8EFB-93FC08A61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6E89-E9C3-DC41-9DAD-EF7DFC631B75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93FF2E-C56A-3D42-9400-41BF90513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744811-DC3D-6241-8EFB-8521EF02A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FBD8-AAB9-C34D-A78D-95AD4FA7C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56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38AE8-F188-5E4E-A45C-93E666E52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CBA1A-0B73-D74A-8B7D-7CFEF96F6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FD732A-90A6-CC43-836E-79F1A908A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D141FD-3D3B-CC4D-AC3A-B943166E4C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F77F86-F7A4-B142-B00A-B421A9B51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E575CE-51F1-B347-A11D-759475839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6E89-E9C3-DC41-9DAD-EF7DFC631B75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66FECC-B874-204E-8092-E3ECBC2EE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F61471-247F-0C47-9FAF-C9B05CE8D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FBD8-AAB9-C34D-A78D-95AD4FA7C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274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9B898-AC77-164F-A19C-6DA68EB91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CA5726-AC19-2148-9DE8-AB1524031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6E89-E9C3-DC41-9DAD-EF7DFC631B75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50E9A0-1627-3244-8C5C-BAC4B0F0B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B979EE-9566-9D4A-AFDC-FE1784A5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FBD8-AAB9-C34D-A78D-95AD4FA7C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24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1E6B73-B396-C445-98FA-269B14CE1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6E89-E9C3-DC41-9DAD-EF7DFC631B75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3CCE8D-9EFC-1B4D-812D-5D46B6E7F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1844E2-6835-4B41-BC48-00A1354F9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FBD8-AAB9-C34D-A78D-95AD4FA7C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351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9B568-0FEB-964A-A746-DACD46F4A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B8B4B-F4FB-4145-B18B-C273A7B86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F93E1E-FB44-A54C-832C-E2421EF864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8F7BCA-6109-4A42-A34A-2397E890F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6E89-E9C3-DC41-9DAD-EF7DFC631B75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D7D66D-71A1-8642-B471-00835B337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B664FF-496A-AF43-8CBA-967213FB3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FBD8-AAB9-C34D-A78D-95AD4FA7C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029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4A87F-269F-8044-9E1E-8F3C3804D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25CC16-0B09-7F49-A9C7-BBC9E87E79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5DAE90-94EB-C444-AB45-8BAECB77F0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0E9DD-CE55-524E-97DA-AE9CD727B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6E89-E9C3-DC41-9DAD-EF7DFC631B75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18670-B259-014A-B136-1DBEF1F6E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C4FB63-03F2-194B-9C12-0D420F7FF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FBD8-AAB9-C34D-A78D-95AD4FA7C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80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573A80-BF30-3A4F-886C-48DE4D22C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FCAF8-6881-564D-9B9C-511692600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F81E0-1065-FC42-AEE7-1977A96602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A6E89-E9C3-DC41-9DAD-EF7DFC631B75}" type="datetimeFigureOut">
              <a:rPr lang="en-GB" smtClean="0"/>
              <a:t>15/03/2023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034B5-AA66-1547-A84B-86B2C86C5B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02658-9724-3F4B-97AF-BF0D53C2AB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AFBD8-AAB9-C34D-A78D-95AD4FA7C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14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1C82C57-4DAB-3D49-A6FD-2DE4762C47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638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3E942-2BD0-CD46-9BBE-D8B8A937A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08" y="438912"/>
            <a:ext cx="10997184" cy="57380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400" b="1" dirty="0" smtClean="0">
                <a:solidFill>
                  <a:schemeClr val="bg1"/>
                </a:solidFill>
                <a:latin typeface="Signika Light" pitchFamily="2" charset="77"/>
              </a:rPr>
              <a:t>God’s Provision to meet with Him</a:t>
            </a:r>
          </a:p>
          <a:p>
            <a:pPr marL="0" indent="0">
              <a:buNone/>
            </a:pPr>
            <a:endParaRPr lang="en-GB" sz="4400" b="1" dirty="0">
              <a:solidFill>
                <a:schemeClr val="bg1"/>
              </a:solidFill>
              <a:latin typeface="Signika Light" pitchFamily="2" charset="77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2319338"/>
            <a:ext cx="6858000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895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3E942-2BD0-CD46-9BBE-D8B8A937A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08" y="438912"/>
            <a:ext cx="10997184" cy="573805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5400" b="1" dirty="0">
                <a:solidFill>
                  <a:schemeClr val="bg1"/>
                </a:solidFill>
                <a:latin typeface="Signika Light" pitchFamily="2" charset="77"/>
              </a:rPr>
              <a:t>Understanding Grace</a:t>
            </a:r>
          </a:p>
          <a:p>
            <a:pPr marL="0" indent="0">
              <a:buNone/>
            </a:pPr>
            <a:endParaRPr lang="en-GB" sz="3600" b="1" dirty="0">
              <a:solidFill>
                <a:schemeClr val="bg1"/>
              </a:solidFill>
              <a:latin typeface="Signika Light" pitchFamily="2" charset="77"/>
            </a:endParaRPr>
          </a:p>
          <a:p>
            <a:r>
              <a:rPr lang="en-GB" sz="3600" b="1" dirty="0">
                <a:solidFill>
                  <a:schemeClr val="bg1"/>
                </a:solidFill>
                <a:latin typeface="Signika Light" pitchFamily="2" charset="77"/>
              </a:rPr>
              <a:t>F</a:t>
            </a:r>
            <a:r>
              <a:rPr lang="en-GB" sz="3600" b="1" dirty="0" smtClean="0">
                <a:solidFill>
                  <a:schemeClr val="bg1"/>
                </a:solidFill>
                <a:latin typeface="Signika Light" pitchFamily="2" charset="77"/>
              </a:rPr>
              <a:t>avour </a:t>
            </a:r>
            <a:r>
              <a:rPr lang="en-GB" sz="3600" b="1" dirty="0">
                <a:solidFill>
                  <a:schemeClr val="bg1"/>
                </a:solidFill>
                <a:latin typeface="Signika Light" pitchFamily="2" charset="77"/>
              </a:rPr>
              <a:t>given to an undeserving </a:t>
            </a:r>
            <a:r>
              <a:rPr lang="en-GB" sz="3600" b="1" dirty="0" smtClean="0">
                <a:solidFill>
                  <a:schemeClr val="bg1"/>
                </a:solidFill>
                <a:latin typeface="Signika Light" pitchFamily="2" charset="77"/>
              </a:rPr>
              <a:t>person, by </a:t>
            </a:r>
            <a:r>
              <a:rPr lang="en-GB" sz="3600" b="1" dirty="0">
                <a:solidFill>
                  <a:schemeClr val="bg1"/>
                </a:solidFill>
                <a:latin typeface="Signika Light" pitchFamily="2" charset="77"/>
              </a:rPr>
              <a:t>someone who is not obligated to do so.</a:t>
            </a:r>
          </a:p>
          <a:p>
            <a:r>
              <a:rPr lang="en-GB" sz="3600" b="1" dirty="0">
                <a:solidFill>
                  <a:schemeClr val="bg1"/>
                </a:solidFill>
                <a:latin typeface="Signika Light" pitchFamily="2" charset="77"/>
              </a:rPr>
              <a:t>T</a:t>
            </a:r>
            <a:r>
              <a:rPr lang="en-GB" sz="3600" b="1" dirty="0" smtClean="0">
                <a:solidFill>
                  <a:schemeClr val="bg1"/>
                </a:solidFill>
                <a:latin typeface="Signika Light" pitchFamily="2" charset="77"/>
              </a:rPr>
              <a:t>o </a:t>
            </a:r>
            <a:r>
              <a:rPr lang="en-GB" sz="3600" b="1" dirty="0">
                <a:solidFill>
                  <a:schemeClr val="bg1"/>
                </a:solidFill>
                <a:latin typeface="Signika Light" pitchFamily="2" charset="77"/>
              </a:rPr>
              <a:t>be let into a place we don’t deserve by an unobligated person</a:t>
            </a:r>
            <a:r>
              <a:rPr lang="en-GB" sz="3600" b="1" dirty="0" smtClean="0">
                <a:solidFill>
                  <a:schemeClr val="bg1"/>
                </a:solidFill>
                <a:latin typeface="Signika Light" pitchFamily="2" charset="77"/>
              </a:rPr>
              <a:t>.</a:t>
            </a:r>
          </a:p>
          <a:p>
            <a:endParaRPr lang="en-GB" sz="3600" b="1" dirty="0">
              <a:solidFill>
                <a:schemeClr val="bg1"/>
              </a:solidFill>
              <a:latin typeface="Signika Light" pitchFamily="2" charset="77"/>
            </a:endParaRPr>
          </a:p>
          <a:p>
            <a:pPr marL="0" indent="0">
              <a:buNone/>
            </a:pPr>
            <a:r>
              <a:rPr lang="en-GB" sz="3600" b="1" dirty="0" smtClean="0">
                <a:solidFill>
                  <a:schemeClr val="bg1"/>
                </a:solidFill>
                <a:latin typeface="Signika Light" pitchFamily="2" charset="77"/>
              </a:rPr>
              <a:t>Examples</a:t>
            </a:r>
            <a:r>
              <a:rPr lang="en-GB" sz="3600" b="1" dirty="0">
                <a:solidFill>
                  <a:schemeClr val="bg1"/>
                </a:solidFill>
                <a:latin typeface="Signika Light" pitchFamily="2" charset="77"/>
              </a:rPr>
              <a:t>: Jacob (Exod.33); &amp; the prodigal son (Luke 15) </a:t>
            </a:r>
          </a:p>
        </p:txBody>
      </p:sp>
    </p:spTree>
    <p:extLst>
      <p:ext uri="{BB962C8B-B14F-4D97-AF65-F5344CB8AC3E}">
        <p14:creationId xmlns:p14="http://schemas.microsoft.com/office/powerpoint/2010/main" val="4033181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3E942-2BD0-CD46-9BBE-D8B8A937A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08" y="438912"/>
            <a:ext cx="10997184" cy="573805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5400" b="1" dirty="0">
                <a:solidFill>
                  <a:schemeClr val="bg1"/>
                </a:solidFill>
                <a:latin typeface="Signika Light" pitchFamily="2" charset="77"/>
              </a:rPr>
              <a:t>Jonah’s </a:t>
            </a:r>
            <a:r>
              <a:rPr lang="en-GB" sz="5400" b="1" dirty="0" smtClean="0">
                <a:solidFill>
                  <a:schemeClr val="bg1"/>
                </a:solidFill>
                <a:latin typeface="Signika Light" pitchFamily="2" charset="77"/>
              </a:rPr>
              <a:t>Issue</a:t>
            </a:r>
          </a:p>
          <a:p>
            <a:pPr marL="0" indent="0" algn="ctr">
              <a:buNone/>
            </a:pPr>
            <a:endParaRPr lang="en-GB" sz="3600" b="1" dirty="0">
              <a:solidFill>
                <a:schemeClr val="bg1"/>
              </a:solidFill>
              <a:latin typeface="Signika Light" pitchFamily="2" charset="77"/>
            </a:endParaRPr>
          </a:p>
          <a:p>
            <a:r>
              <a:rPr lang="en-GB" sz="3600" b="1" dirty="0" smtClean="0">
                <a:solidFill>
                  <a:schemeClr val="bg1"/>
                </a:solidFill>
                <a:latin typeface="Signika Light" pitchFamily="2" charset="77"/>
              </a:rPr>
              <a:t>Prov.4 </a:t>
            </a:r>
            <a:r>
              <a:rPr lang="en-GB" sz="3600" b="1" dirty="0">
                <a:solidFill>
                  <a:schemeClr val="bg1"/>
                </a:solidFill>
                <a:latin typeface="Signika Light" pitchFamily="2" charset="77"/>
              </a:rPr>
              <a:t>v.23 (NKJ) out of the heart spring the issues of </a:t>
            </a:r>
            <a:r>
              <a:rPr lang="en-GB" sz="3600" b="1" dirty="0" smtClean="0">
                <a:solidFill>
                  <a:schemeClr val="bg1"/>
                </a:solidFill>
                <a:latin typeface="Signika Light" pitchFamily="2" charset="77"/>
              </a:rPr>
              <a:t>life</a:t>
            </a:r>
          </a:p>
          <a:p>
            <a:endParaRPr lang="en-GB" sz="3600" b="1" dirty="0">
              <a:solidFill>
                <a:schemeClr val="bg1"/>
              </a:solidFill>
              <a:latin typeface="Signika Light" pitchFamily="2" charset="77"/>
            </a:endParaRPr>
          </a:p>
          <a:p>
            <a:r>
              <a:rPr lang="en-GB" sz="3600" b="1" dirty="0">
                <a:solidFill>
                  <a:schemeClr val="bg1"/>
                </a:solidFill>
                <a:latin typeface="Signika Light" pitchFamily="2" charset="77"/>
              </a:rPr>
              <a:t>God’s grace hadn’t fully impacted Jonah’s </a:t>
            </a:r>
            <a:r>
              <a:rPr lang="en-GB" sz="3600" b="1" dirty="0" smtClean="0">
                <a:solidFill>
                  <a:schemeClr val="bg1"/>
                </a:solidFill>
                <a:latin typeface="Signika Light" pitchFamily="2" charset="77"/>
              </a:rPr>
              <a:t>heart</a:t>
            </a:r>
          </a:p>
          <a:p>
            <a:endParaRPr lang="en-GB" sz="3600" b="1" dirty="0">
              <a:solidFill>
                <a:schemeClr val="bg1"/>
              </a:solidFill>
              <a:latin typeface="Signika Light" pitchFamily="2" charset="77"/>
            </a:endParaRPr>
          </a:p>
          <a:p>
            <a:r>
              <a:rPr lang="en-GB" sz="3600" b="1" dirty="0">
                <a:solidFill>
                  <a:schemeClr val="bg1"/>
                </a:solidFill>
                <a:latin typeface="Signika Light" pitchFamily="2" charset="77"/>
              </a:rPr>
              <a:t>Jonah hadn’t fully grasped the amazing grace of God</a:t>
            </a:r>
          </a:p>
        </p:txBody>
      </p:sp>
    </p:spTree>
    <p:extLst>
      <p:ext uri="{BB962C8B-B14F-4D97-AF65-F5344CB8AC3E}">
        <p14:creationId xmlns:p14="http://schemas.microsoft.com/office/powerpoint/2010/main" val="13832497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3E942-2BD0-CD46-9BBE-D8B8A937A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08" y="438912"/>
            <a:ext cx="10997184" cy="573805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5400" b="1" dirty="0">
                <a:solidFill>
                  <a:schemeClr val="bg1"/>
                </a:solidFill>
                <a:latin typeface="Signika Light" pitchFamily="2" charset="77"/>
              </a:rPr>
              <a:t>Jonah Called on God Afresh</a:t>
            </a:r>
          </a:p>
          <a:p>
            <a:pPr marL="0" indent="0" algn="ctr">
              <a:buNone/>
            </a:pPr>
            <a:endParaRPr lang="en-GB" sz="3600" b="1" dirty="0" smtClean="0">
              <a:solidFill>
                <a:schemeClr val="bg1"/>
              </a:solidFill>
              <a:latin typeface="Signika Light" pitchFamily="2" charset="77"/>
            </a:endParaRPr>
          </a:p>
          <a:p>
            <a:pPr marL="0" indent="0">
              <a:buNone/>
            </a:pPr>
            <a:r>
              <a:rPr lang="en-GB" sz="2000" b="1" dirty="0" smtClean="0">
                <a:solidFill>
                  <a:schemeClr val="bg1"/>
                </a:solidFill>
                <a:latin typeface="Signika Light" pitchFamily="2" charset="77"/>
              </a:rPr>
              <a:t>v.2</a:t>
            </a:r>
            <a:r>
              <a:rPr lang="en-GB" sz="3600" b="1" dirty="0" smtClean="0">
                <a:solidFill>
                  <a:schemeClr val="bg1"/>
                </a:solidFill>
                <a:latin typeface="Signika Light" pitchFamily="2" charset="77"/>
              </a:rPr>
              <a:t> </a:t>
            </a:r>
            <a:r>
              <a:rPr lang="en-GB" sz="3600" b="1" dirty="0">
                <a:solidFill>
                  <a:schemeClr val="bg1"/>
                </a:solidFill>
                <a:latin typeface="Signika Light" pitchFamily="2" charset="77"/>
              </a:rPr>
              <a:t>“… From the depths of the grave </a:t>
            </a:r>
            <a:r>
              <a:rPr lang="en-GB" sz="3600" b="1" dirty="0">
                <a:solidFill>
                  <a:srgbClr val="FFFF00"/>
                </a:solidFill>
                <a:latin typeface="Signika Light" pitchFamily="2" charset="77"/>
              </a:rPr>
              <a:t>I called for </a:t>
            </a:r>
            <a:r>
              <a:rPr lang="en-GB" sz="3600" b="1" dirty="0" smtClean="0">
                <a:solidFill>
                  <a:srgbClr val="FFFF00"/>
                </a:solidFill>
                <a:latin typeface="Signika Light" pitchFamily="2" charset="77"/>
              </a:rPr>
              <a:t>help</a:t>
            </a:r>
            <a:r>
              <a:rPr lang="en-GB" sz="3600" b="1" dirty="0" smtClean="0">
                <a:solidFill>
                  <a:schemeClr val="bg1"/>
                </a:solidFill>
                <a:latin typeface="Signika Light" pitchFamily="2" charset="77"/>
              </a:rPr>
              <a:t>, and </a:t>
            </a:r>
            <a:r>
              <a:rPr lang="en-GB" sz="3600" b="1" dirty="0">
                <a:solidFill>
                  <a:schemeClr val="bg1"/>
                </a:solidFill>
                <a:latin typeface="Signika Light" pitchFamily="2" charset="77"/>
              </a:rPr>
              <a:t>You listened to my cry</a:t>
            </a:r>
            <a:r>
              <a:rPr lang="en-GB" sz="3600" b="1" dirty="0" smtClean="0">
                <a:solidFill>
                  <a:schemeClr val="bg1"/>
                </a:solidFill>
                <a:latin typeface="Signika Light" pitchFamily="2" charset="77"/>
              </a:rPr>
              <a:t>.”</a:t>
            </a:r>
          </a:p>
          <a:p>
            <a:pPr marL="0" indent="0">
              <a:buNone/>
            </a:pPr>
            <a:endParaRPr lang="en-GB" sz="3600" b="1" dirty="0">
              <a:solidFill>
                <a:schemeClr val="bg1"/>
              </a:solidFill>
              <a:latin typeface="Signika Light" pitchFamily="2" charset="77"/>
            </a:endParaRPr>
          </a:p>
          <a:p>
            <a:pPr marL="0" indent="0">
              <a:buNone/>
            </a:pPr>
            <a:r>
              <a:rPr lang="en-GB" sz="3600" b="1" dirty="0" smtClean="0">
                <a:solidFill>
                  <a:schemeClr val="bg1"/>
                </a:solidFill>
                <a:latin typeface="Signika Light" pitchFamily="2" charset="77"/>
              </a:rPr>
              <a:t>“… </a:t>
            </a:r>
            <a:r>
              <a:rPr lang="en-GB" sz="3600" b="1" dirty="0">
                <a:solidFill>
                  <a:schemeClr val="bg1"/>
                </a:solidFill>
                <a:latin typeface="Signika Light" pitchFamily="2" charset="77"/>
              </a:rPr>
              <a:t>since we have a great high priest </a:t>
            </a:r>
            <a:r>
              <a:rPr lang="en-GB" sz="3600" b="1" dirty="0" smtClean="0">
                <a:solidFill>
                  <a:schemeClr val="bg1"/>
                </a:solidFill>
                <a:latin typeface="Signika Light" pitchFamily="2" charset="77"/>
              </a:rPr>
              <a:t>… </a:t>
            </a:r>
            <a:r>
              <a:rPr lang="en-GB" sz="3600" b="1" dirty="0" smtClean="0">
                <a:solidFill>
                  <a:srgbClr val="FFFF00"/>
                </a:solidFill>
                <a:latin typeface="Signika Light" pitchFamily="2" charset="77"/>
              </a:rPr>
              <a:t>Let </a:t>
            </a:r>
            <a:r>
              <a:rPr lang="en-GB" sz="3600" b="1" dirty="0">
                <a:solidFill>
                  <a:srgbClr val="FFFF00"/>
                </a:solidFill>
                <a:latin typeface="Signika Light" pitchFamily="2" charset="77"/>
              </a:rPr>
              <a:t>us approach God’s throne</a:t>
            </a:r>
            <a:r>
              <a:rPr lang="en-GB" sz="3600" b="1" dirty="0">
                <a:solidFill>
                  <a:schemeClr val="bg1"/>
                </a:solidFill>
                <a:latin typeface="Signika Light" pitchFamily="2" charset="77"/>
              </a:rPr>
              <a:t> of grace with </a:t>
            </a:r>
            <a:r>
              <a:rPr lang="en-GB" sz="3600" b="1" dirty="0" smtClean="0">
                <a:solidFill>
                  <a:schemeClr val="bg1"/>
                </a:solidFill>
                <a:latin typeface="Signika Light" pitchFamily="2" charset="77"/>
              </a:rPr>
              <a:t>confidence, so </a:t>
            </a:r>
            <a:r>
              <a:rPr lang="en-GB" sz="3600" b="1" dirty="0">
                <a:solidFill>
                  <a:schemeClr val="bg1"/>
                </a:solidFill>
                <a:latin typeface="Signika Light" pitchFamily="2" charset="77"/>
              </a:rPr>
              <a:t>that we may receive mercy and </a:t>
            </a:r>
            <a:r>
              <a:rPr lang="en-GB" sz="3600" b="1" dirty="0">
                <a:solidFill>
                  <a:srgbClr val="FFFF00"/>
                </a:solidFill>
                <a:latin typeface="Signika Light" pitchFamily="2" charset="77"/>
              </a:rPr>
              <a:t>find </a:t>
            </a:r>
            <a:r>
              <a:rPr lang="en-GB" sz="3600" b="1" dirty="0" smtClean="0">
                <a:solidFill>
                  <a:srgbClr val="FFFF00"/>
                </a:solidFill>
                <a:latin typeface="Signika Light" pitchFamily="2" charset="77"/>
              </a:rPr>
              <a:t>grace </a:t>
            </a:r>
            <a:r>
              <a:rPr lang="en-GB" sz="3600" b="1" dirty="0" smtClean="0">
                <a:solidFill>
                  <a:schemeClr val="bg1"/>
                </a:solidFill>
                <a:latin typeface="Signika Light" pitchFamily="2" charset="77"/>
              </a:rPr>
              <a:t>to help </a:t>
            </a:r>
            <a:r>
              <a:rPr lang="en-GB" sz="3600" b="1" dirty="0">
                <a:solidFill>
                  <a:schemeClr val="bg1"/>
                </a:solidFill>
                <a:latin typeface="Signika Light" pitchFamily="2" charset="77"/>
              </a:rPr>
              <a:t>us in our time of need.” </a:t>
            </a:r>
            <a:r>
              <a:rPr lang="en-GB" sz="2000" b="1" dirty="0" smtClean="0">
                <a:solidFill>
                  <a:schemeClr val="bg1"/>
                </a:solidFill>
                <a:latin typeface="Signika Light" pitchFamily="2" charset="77"/>
              </a:rPr>
              <a:t>Hebs.4 </a:t>
            </a:r>
            <a:r>
              <a:rPr lang="en-GB" sz="2000" b="1" dirty="0">
                <a:solidFill>
                  <a:schemeClr val="bg1"/>
                </a:solidFill>
                <a:latin typeface="Signika Light" pitchFamily="2" charset="77"/>
              </a:rPr>
              <a:t>v14 – 16</a:t>
            </a:r>
          </a:p>
        </p:txBody>
      </p:sp>
    </p:spTree>
    <p:extLst>
      <p:ext uri="{BB962C8B-B14F-4D97-AF65-F5344CB8AC3E}">
        <p14:creationId xmlns:p14="http://schemas.microsoft.com/office/powerpoint/2010/main" val="2688578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3E942-2BD0-CD46-9BBE-D8B8A937A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08" y="438912"/>
            <a:ext cx="10997184" cy="573805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5400" b="1" dirty="0">
                <a:solidFill>
                  <a:schemeClr val="bg1"/>
                </a:solidFill>
                <a:latin typeface="Signika Light" pitchFamily="2" charset="77"/>
              </a:rPr>
              <a:t>Jonah made a fresh Commitment to God</a:t>
            </a:r>
          </a:p>
          <a:p>
            <a:pPr marL="0" indent="0" algn="ctr">
              <a:buNone/>
            </a:pPr>
            <a:endParaRPr lang="en-GB" sz="5400" b="1" dirty="0">
              <a:solidFill>
                <a:schemeClr val="bg1"/>
              </a:solidFill>
              <a:latin typeface="Signika Light" pitchFamily="2" charset="77"/>
            </a:endParaRPr>
          </a:p>
          <a:p>
            <a:pPr marL="0" indent="0">
              <a:buNone/>
            </a:pPr>
            <a:r>
              <a:rPr lang="en-GB" sz="4400" b="1" dirty="0">
                <a:solidFill>
                  <a:schemeClr val="bg1"/>
                </a:solidFill>
                <a:latin typeface="Signika Light" pitchFamily="2" charset="77"/>
              </a:rPr>
              <a:t>Recognising that salvation comes from the Lord, </a:t>
            </a:r>
            <a:r>
              <a:rPr lang="en-GB" sz="4400" b="1" dirty="0">
                <a:solidFill>
                  <a:srgbClr val="FFFF00"/>
                </a:solidFill>
                <a:latin typeface="Signika Light" pitchFamily="2" charset="77"/>
              </a:rPr>
              <a:t>Jonah </a:t>
            </a:r>
            <a:r>
              <a:rPr lang="en-GB" sz="4400" b="1" dirty="0" smtClean="0">
                <a:solidFill>
                  <a:srgbClr val="FFFF00"/>
                </a:solidFill>
                <a:latin typeface="Signika Light" pitchFamily="2" charset="77"/>
              </a:rPr>
              <a:t>vowed afresh </a:t>
            </a:r>
            <a:r>
              <a:rPr lang="en-GB" sz="4400" b="1" dirty="0">
                <a:solidFill>
                  <a:srgbClr val="FFFF00"/>
                </a:solidFill>
                <a:latin typeface="Signika Light" pitchFamily="2" charset="77"/>
              </a:rPr>
              <a:t>to make good on his calling</a:t>
            </a:r>
            <a:r>
              <a:rPr lang="en-GB" sz="4400" b="1" dirty="0">
                <a:solidFill>
                  <a:schemeClr val="bg1"/>
                </a:solidFill>
                <a:latin typeface="Signika Light" pitchFamily="2" charset="77"/>
              </a:rPr>
              <a:t> as God’s prophet </a:t>
            </a:r>
            <a:r>
              <a:rPr lang="en-GB" sz="4400" b="1" dirty="0" smtClean="0">
                <a:solidFill>
                  <a:schemeClr val="bg1"/>
                </a:solidFill>
                <a:latin typeface="Signika Light" pitchFamily="2" charset="77"/>
              </a:rPr>
              <a:t>- </a:t>
            </a:r>
            <a:r>
              <a:rPr lang="en-GB" sz="2000" b="1" dirty="0" smtClean="0">
                <a:solidFill>
                  <a:schemeClr val="bg1"/>
                </a:solidFill>
                <a:latin typeface="Signika Light" pitchFamily="2" charset="77"/>
              </a:rPr>
              <a:t>v.9</a:t>
            </a:r>
            <a:endParaRPr lang="en-GB" sz="2000" b="1" dirty="0">
              <a:solidFill>
                <a:schemeClr val="bg1"/>
              </a:solidFill>
              <a:latin typeface="Signika 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022391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3E942-2BD0-CD46-9BBE-D8B8A937A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08" y="438912"/>
            <a:ext cx="10997184" cy="573805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GB" sz="5400" b="1" dirty="0">
                <a:solidFill>
                  <a:schemeClr val="bg1"/>
                </a:solidFill>
                <a:latin typeface="Signika Light" pitchFamily="2" charset="77"/>
              </a:rPr>
              <a:t>Jonah Celebrated in God Afresh</a:t>
            </a:r>
          </a:p>
          <a:p>
            <a:pPr marL="0" indent="0" algn="ctr">
              <a:buNone/>
            </a:pPr>
            <a:endParaRPr lang="en-GB" sz="4400" b="1" dirty="0">
              <a:solidFill>
                <a:schemeClr val="bg1"/>
              </a:solidFill>
              <a:latin typeface="Signika Light" pitchFamily="2" charset="77"/>
            </a:endParaRPr>
          </a:p>
          <a:p>
            <a:r>
              <a:rPr lang="en-GB" sz="4400" b="1" dirty="0">
                <a:solidFill>
                  <a:schemeClr val="bg1"/>
                </a:solidFill>
                <a:latin typeface="Signika Light" pitchFamily="2" charset="77"/>
              </a:rPr>
              <a:t>Jonah vowed to sacrifice with a song of thanksgiving – </a:t>
            </a:r>
            <a:r>
              <a:rPr lang="en-GB" sz="2000" b="1" dirty="0" smtClean="0">
                <a:solidFill>
                  <a:schemeClr val="bg1"/>
                </a:solidFill>
                <a:latin typeface="Signika Light" pitchFamily="2" charset="77"/>
              </a:rPr>
              <a:t>v.9</a:t>
            </a:r>
            <a:endParaRPr lang="en-GB" sz="2000" b="1" dirty="0">
              <a:solidFill>
                <a:schemeClr val="bg1"/>
              </a:solidFill>
              <a:latin typeface="Signika Light" pitchFamily="2" charset="77"/>
            </a:endParaRPr>
          </a:p>
          <a:p>
            <a:r>
              <a:rPr lang="en-GB" sz="4400" b="1" dirty="0">
                <a:solidFill>
                  <a:schemeClr val="bg1"/>
                </a:solidFill>
                <a:latin typeface="Signika Light" pitchFamily="2" charset="77"/>
              </a:rPr>
              <a:t>Paul urges us: “… give thanks IN all circumstances, …” </a:t>
            </a:r>
            <a:r>
              <a:rPr lang="en-GB" sz="2000" b="1" dirty="0">
                <a:solidFill>
                  <a:schemeClr val="bg1"/>
                </a:solidFill>
                <a:latin typeface="Signika Light" pitchFamily="2" charset="77"/>
              </a:rPr>
              <a:t>1 Thess.5 </a:t>
            </a:r>
            <a:r>
              <a:rPr lang="en-GB" sz="2000" b="1" dirty="0" smtClean="0">
                <a:solidFill>
                  <a:schemeClr val="bg1"/>
                </a:solidFill>
                <a:latin typeface="Signika Light" pitchFamily="2" charset="77"/>
              </a:rPr>
              <a:t>v.18</a:t>
            </a:r>
            <a:endParaRPr lang="en-GB" sz="2000" b="1" dirty="0">
              <a:solidFill>
                <a:schemeClr val="bg1"/>
              </a:solidFill>
              <a:latin typeface="Signika Light" pitchFamily="2" charset="77"/>
            </a:endParaRPr>
          </a:p>
          <a:p>
            <a:r>
              <a:rPr lang="en-GB" sz="4400" b="1" dirty="0">
                <a:solidFill>
                  <a:schemeClr val="bg1"/>
                </a:solidFill>
                <a:latin typeface="Signika Light" pitchFamily="2" charset="77"/>
              </a:rPr>
              <a:t>God responded and commanded the fish to release Jonah – </a:t>
            </a:r>
            <a:r>
              <a:rPr lang="en-GB" sz="2000" b="1" dirty="0">
                <a:solidFill>
                  <a:schemeClr val="bg1"/>
                </a:solidFill>
                <a:latin typeface="Signika Light" pitchFamily="2" charset="77"/>
              </a:rPr>
              <a:t>v.10</a:t>
            </a:r>
          </a:p>
        </p:txBody>
      </p:sp>
    </p:spTree>
    <p:extLst>
      <p:ext uri="{BB962C8B-B14F-4D97-AF65-F5344CB8AC3E}">
        <p14:creationId xmlns:p14="http://schemas.microsoft.com/office/powerpoint/2010/main" val="1985752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3E942-2BD0-CD46-9BBE-D8B8A937A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08" y="438912"/>
            <a:ext cx="10997184" cy="57380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400" b="1" dirty="0">
                <a:solidFill>
                  <a:schemeClr val="bg1"/>
                </a:solidFill>
                <a:latin typeface="Signika Light" pitchFamily="2" charset="77"/>
              </a:rPr>
              <a:t>If you understand &amp; have grasped the grace of </a:t>
            </a:r>
            <a:r>
              <a:rPr lang="en-GB" sz="4400" b="1" dirty="0" smtClean="0">
                <a:solidFill>
                  <a:schemeClr val="bg1"/>
                </a:solidFill>
                <a:latin typeface="Signika Light" pitchFamily="2" charset="77"/>
              </a:rPr>
              <a:t>God, it </a:t>
            </a:r>
            <a:r>
              <a:rPr lang="en-GB" sz="4400" b="1" dirty="0">
                <a:solidFill>
                  <a:schemeClr val="bg1"/>
                </a:solidFill>
                <a:latin typeface="Signika Light" pitchFamily="2" charset="77"/>
              </a:rPr>
              <a:t>will be evident in your thankfulness to the Lord</a:t>
            </a:r>
            <a:r>
              <a:rPr lang="en-GB" sz="4400" b="1" dirty="0" smtClean="0">
                <a:solidFill>
                  <a:schemeClr val="bg1"/>
                </a:solidFill>
                <a:latin typeface="Signika Light" pitchFamily="2" charset="77"/>
              </a:rPr>
              <a:t>.</a:t>
            </a:r>
          </a:p>
          <a:p>
            <a:endParaRPr lang="en-GB" sz="4400" b="1" dirty="0">
              <a:solidFill>
                <a:schemeClr val="bg1"/>
              </a:solidFill>
              <a:latin typeface="Signika Light" pitchFamily="2" charset="77"/>
            </a:endParaRPr>
          </a:p>
          <a:p>
            <a:pPr marL="0" indent="0">
              <a:buNone/>
            </a:pPr>
            <a:r>
              <a:rPr lang="en-GB" sz="4400" b="1" dirty="0">
                <a:solidFill>
                  <a:schemeClr val="bg1"/>
                </a:solidFill>
                <a:latin typeface="Signika Light" pitchFamily="2" charset="77"/>
              </a:rPr>
              <a:t>Like Jonah, we are all ‘a work in progress’ – Jonah 4 v.1 </a:t>
            </a:r>
            <a:r>
              <a:rPr lang="en-GB" sz="4400" b="1" dirty="0" smtClean="0">
                <a:solidFill>
                  <a:schemeClr val="bg1"/>
                </a:solidFill>
                <a:latin typeface="Signika Light" pitchFamily="2" charset="77"/>
              </a:rPr>
              <a:t>– 2 and </a:t>
            </a:r>
            <a:r>
              <a:rPr lang="en-GB" sz="4400" b="1" dirty="0">
                <a:solidFill>
                  <a:schemeClr val="bg1"/>
                </a:solidFill>
                <a:latin typeface="Signika Light" pitchFamily="2" charset="77"/>
              </a:rPr>
              <a:t>God will complete His work in us - Phil.1 v.6</a:t>
            </a:r>
            <a:endParaRPr lang="en-GB" sz="2000" b="1" dirty="0">
              <a:solidFill>
                <a:schemeClr val="bg1"/>
              </a:solidFill>
              <a:latin typeface="Signika 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70177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1C82C57-4DAB-3D49-A6FD-2DE4762C47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450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7FE256-91A7-E04E-97B1-231CD376E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891555-7D02-1345-9378-09ECE9BE01FB}"/>
              </a:ext>
            </a:extLst>
          </p:cNvPr>
          <p:cNvSpPr txBox="1"/>
          <p:nvPr/>
        </p:nvSpPr>
        <p:spPr>
          <a:xfrm>
            <a:off x="3101009" y="2913888"/>
            <a:ext cx="595022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400" b="1" dirty="0" smtClean="0">
                <a:solidFill>
                  <a:schemeClr val="bg1"/>
                </a:solidFill>
                <a:latin typeface="Signika" pitchFamily="2" charset="77"/>
              </a:rPr>
              <a:t>JONAH AND GOD’S GRACE</a:t>
            </a:r>
            <a:endParaRPr lang="en-GB" sz="3400" b="1" dirty="0">
              <a:solidFill>
                <a:schemeClr val="bg1"/>
              </a:solidFill>
              <a:latin typeface="Signika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12575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3E942-2BD0-CD46-9BBE-D8B8A937A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08" y="438912"/>
            <a:ext cx="10997184" cy="57380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400" b="1" dirty="0" smtClean="0">
                <a:solidFill>
                  <a:schemeClr val="bg1"/>
                </a:solidFill>
                <a:latin typeface="Signika Light" pitchFamily="2" charset="77"/>
              </a:rPr>
              <a:t>The Story</a:t>
            </a:r>
          </a:p>
          <a:p>
            <a:pPr marL="0" indent="0">
              <a:buNone/>
            </a:pPr>
            <a:endParaRPr lang="en-GB" sz="4400" b="1" dirty="0">
              <a:solidFill>
                <a:schemeClr val="bg1"/>
              </a:solidFill>
              <a:latin typeface="Signika Light" pitchFamily="2" charset="77"/>
            </a:endParaRPr>
          </a:p>
          <a:p>
            <a:r>
              <a:rPr lang="en-GB" sz="4400" b="1" dirty="0" smtClean="0">
                <a:solidFill>
                  <a:schemeClr val="bg1"/>
                </a:solidFill>
                <a:latin typeface="Signika Light" pitchFamily="2" charset="77"/>
              </a:rPr>
              <a:t>God’s </a:t>
            </a:r>
            <a:r>
              <a:rPr lang="en-GB" sz="4400" b="1" dirty="0" smtClean="0">
                <a:solidFill>
                  <a:srgbClr val="FFFF00"/>
                </a:solidFill>
                <a:latin typeface="Signika Light" pitchFamily="2" charset="77"/>
              </a:rPr>
              <a:t>request</a:t>
            </a:r>
            <a:r>
              <a:rPr lang="en-GB" sz="4400" b="1" dirty="0" smtClean="0">
                <a:solidFill>
                  <a:schemeClr val="bg1"/>
                </a:solidFill>
                <a:latin typeface="Signika Light" pitchFamily="2" charset="77"/>
              </a:rPr>
              <a:t> to preach</a:t>
            </a:r>
          </a:p>
          <a:p>
            <a:r>
              <a:rPr lang="en-GB" sz="4400" b="1" dirty="0" smtClean="0">
                <a:solidFill>
                  <a:schemeClr val="bg1"/>
                </a:solidFill>
                <a:latin typeface="Signika Light" pitchFamily="2" charset="77"/>
              </a:rPr>
              <a:t>Jonah’s </a:t>
            </a:r>
            <a:r>
              <a:rPr lang="en-GB" sz="4400" b="1" dirty="0" smtClean="0">
                <a:solidFill>
                  <a:srgbClr val="FFFF00"/>
                </a:solidFill>
                <a:latin typeface="Signika Light" pitchFamily="2" charset="77"/>
              </a:rPr>
              <a:t>reaction</a:t>
            </a:r>
            <a:r>
              <a:rPr lang="en-GB" sz="4400" b="1" dirty="0" smtClean="0">
                <a:solidFill>
                  <a:schemeClr val="bg1"/>
                </a:solidFill>
                <a:latin typeface="Signika Light" pitchFamily="2" charset="77"/>
              </a:rPr>
              <a:t> to protest</a:t>
            </a:r>
          </a:p>
          <a:p>
            <a:r>
              <a:rPr lang="en-GB" sz="4400" b="1" dirty="0" smtClean="0">
                <a:solidFill>
                  <a:schemeClr val="bg1"/>
                </a:solidFill>
                <a:latin typeface="Signika Light" pitchFamily="2" charset="77"/>
              </a:rPr>
              <a:t>God’s </a:t>
            </a:r>
            <a:r>
              <a:rPr lang="en-GB" sz="4400" b="1" dirty="0" smtClean="0">
                <a:solidFill>
                  <a:srgbClr val="FFFF00"/>
                </a:solidFill>
                <a:latin typeface="Signika Light" pitchFamily="2" charset="77"/>
              </a:rPr>
              <a:t>response</a:t>
            </a:r>
            <a:r>
              <a:rPr lang="en-GB" sz="4400" b="1" dirty="0" smtClean="0">
                <a:solidFill>
                  <a:schemeClr val="bg1"/>
                </a:solidFill>
                <a:latin typeface="Signika Light" pitchFamily="2" charset="77"/>
              </a:rPr>
              <a:t> to pursue</a:t>
            </a:r>
            <a:endParaRPr lang="en-GB" sz="4400" b="1" dirty="0">
              <a:solidFill>
                <a:schemeClr val="bg1"/>
              </a:solidFill>
              <a:latin typeface="Signika 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47206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3E942-2BD0-CD46-9BBE-D8B8A937A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08" y="438912"/>
            <a:ext cx="10997184" cy="57380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400" b="1" dirty="0" smtClean="0">
                <a:solidFill>
                  <a:schemeClr val="bg1"/>
                </a:solidFill>
                <a:latin typeface="Signika Light" pitchFamily="2" charset="77"/>
              </a:rPr>
              <a:t>The Storm</a:t>
            </a:r>
          </a:p>
          <a:p>
            <a:pPr marL="0" indent="0">
              <a:buNone/>
            </a:pPr>
            <a:endParaRPr lang="en-GB" sz="4400" b="1" dirty="0">
              <a:solidFill>
                <a:schemeClr val="bg1"/>
              </a:solidFill>
              <a:latin typeface="Signika Light" pitchFamily="2" charset="77"/>
            </a:endParaRPr>
          </a:p>
          <a:p>
            <a:r>
              <a:rPr lang="en-GB" sz="4400" b="1" dirty="0">
                <a:solidFill>
                  <a:schemeClr val="bg1"/>
                </a:solidFill>
                <a:latin typeface="Signika Light" pitchFamily="2" charset="77"/>
              </a:rPr>
              <a:t>T</a:t>
            </a:r>
            <a:r>
              <a:rPr lang="en-GB" sz="4400" b="1" dirty="0" smtClean="0">
                <a:solidFill>
                  <a:schemeClr val="bg1"/>
                </a:solidFill>
                <a:latin typeface="Signika Light" pitchFamily="2" charset="77"/>
              </a:rPr>
              <a:t>he </a:t>
            </a:r>
            <a:r>
              <a:rPr lang="en-GB" sz="4400" b="1" dirty="0">
                <a:solidFill>
                  <a:schemeClr val="bg1"/>
                </a:solidFill>
                <a:latin typeface="Signika Light" pitchFamily="2" charset="77"/>
              </a:rPr>
              <a:t>storm’s </a:t>
            </a:r>
            <a:r>
              <a:rPr lang="en-GB" sz="4400" b="1" dirty="0">
                <a:solidFill>
                  <a:srgbClr val="FFFF00"/>
                </a:solidFill>
                <a:latin typeface="Signika Light" pitchFamily="2" charset="77"/>
              </a:rPr>
              <a:t>perplexity</a:t>
            </a:r>
          </a:p>
          <a:p>
            <a:r>
              <a:rPr lang="en-GB" sz="4400" b="1" dirty="0">
                <a:solidFill>
                  <a:schemeClr val="bg1"/>
                </a:solidFill>
                <a:latin typeface="Signika Light" pitchFamily="2" charset="77"/>
              </a:rPr>
              <a:t>T</a:t>
            </a:r>
            <a:r>
              <a:rPr lang="en-GB" sz="4400" b="1" dirty="0" smtClean="0">
                <a:solidFill>
                  <a:schemeClr val="bg1"/>
                </a:solidFill>
                <a:latin typeface="Signika Light" pitchFamily="2" charset="77"/>
              </a:rPr>
              <a:t>he </a:t>
            </a:r>
            <a:r>
              <a:rPr lang="en-GB" sz="4400" b="1" dirty="0">
                <a:solidFill>
                  <a:schemeClr val="bg1"/>
                </a:solidFill>
                <a:latin typeface="Signika Light" pitchFamily="2" charset="77"/>
              </a:rPr>
              <a:t>sailors’ </a:t>
            </a:r>
            <a:r>
              <a:rPr lang="en-GB" sz="4400" b="1" dirty="0">
                <a:solidFill>
                  <a:srgbClr val="FFFF00"/>
                </a:solidFill>
                <a:latin typeface="Signika Light" pitchFamily="2" charset="77"/>
              </a:rPr>
              <a:t>panic</a:t>
            </a:r>
          </a:p>
          <a:p>
            <a:r>
              <a:rPr lang="en-GB" sz="4400" b="1" dirty="0" smtClean="0">
                <a:solidFill>
                  <a:schemeClr val="bg1"/>
                </a:solidFill>
                <a:latin typeface="Signika Light" pitchFamily="2" charset="77"/>
              </a:rPr>
              <a:t>The </a:t>
            </a:r>
            <a:r>
              <a:rPr lang="en-GB" sz="4400" b="1" dirty="0">
                <a:solidFill>
                  <a:schemeClr val="bg1"/>
                </a:solidFill>
                <a:latin typeface="Signika Light" pitchFamily="2" charset="77"/>
              </a:rPr>
              <a:t>solution </a:t>
            </a:r>
            <a:r>
              <a:rPr lang="en-GB" sz="4400" b="1" dirty="0">
                <a:solidFill>
                  <a:srgbClr val="FFFF00"/>
                </a:solidFill>
                <a:latin typeface="Signika Light" pitchFamily="2" charset="77"/>
              </a:rPr>
              <a:t>proposed</a:t>
            </a:r>
          </a:p>
          <a:p>
            <a:r>
              <a:rPr lang="en-GB" sz="4400" b="1" dirty="0" smtClean="0">
                <a:solidFill>
                  <a:schemeClr val="bg1"/>
                </a:solidFill>
                <a:latin typeface="Signika Light" pitchFamily="2" charset="77"/>
              </a:rPr>
              <a:t>The </a:t>
            </a:r>
            <a:r>
              <a:rPr lang="en-GB" sz="4400" b="1" dirty="0">
                <a:solidFill>
                  <a:schemeClr val="bg1"/>
                </a:solidFill>
                <a:latin typeface="Signika Light" pitchFamily="2" charset="77"/>
              </a:rPr>
              <a:t>Sovereign’s </a:t>
            </a:r>
            <a:r>
              <a:rPr lang="en-GB" sz="4400" b="1" dirty="0">
                <a:solidFill>
                  <a:srgbClr val="FFFF00"/>
                </a:solidFill>
                <a:latin typeface="Signika Light" pitchFamily="2" charset="77"/>
              </a:rPr>
              <a:t>provision</a:t>
            </a:r>
          </a:p>
        </p:txBody>
      </p:sp>
    </p:spTree>
    <p:extLst>
      <p:ext uri="{BB962C8B-B14F-4D97-AF65-F5344CB8AC3E}">
        <p14:creationId xmlns:p14="http://schemas.microsoft.com/office/powerpoint/2010/main" val="2045793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3E942-2BD0-CD46-9BBE-D8B8A937A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08" y="438912"/>
            <a:ext cx="10997184" cy="57380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="1" baseline="30000" dirty="0" smtClean="0">
                <a:solidFill>
                  <a:schemeClr val="bg1"/>
                </a:solidFill>
                <a:latin typeface="Signika Light"/>
              </a:rPr>
              <a:t>1</a:t>
            </a:r>
            <a:r>
              <a:rPr lang="en-GB" sz="3600" b="1" dirty="0" smtClean="0">
                <a:solidFill>
                  <a:schemeClr val="bg1"/>
                </a:solidFill>
                <a:latin typeface="Signika Light"/>
              </a:rPr>
              <a:t> From </a:t>
            </a: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inside the fish Jonah prayed to the Lord his God. </a:t>
            </a:r>
            <a:r>
              <a:rPr lang="en-GB" sz="3600" b="1" baseline="30000" dirty="0">
                <a:solidFill>
                  <a:schemeClr val="bg1"/>
                </a:solidFill>
                <a:latin typeface="Signika Light"/>
              </a:rPr>
              <a:t>2 </a:t>
            </a: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He said:</a:t>
            </a:r>
          </a:p>
          <a:p>
            <a:pPr marL="0" indent="0">
              <a:buNone/>
            </a:pP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“In my distress I called to the Lord,</a:t>
            </a:r>
            <a:br>
              <a:rPr lang="en-GB" sz="3600" b="1" dirty="0">
                <a:solidFill>
                  <a:schemeClr val="bg1"/>
                </a:solidFill>
                <a:latin typeface="Signika Light"/>
              </a:rPr>
            </a:b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    and he answered me.</a:t>
            </a:r>
            <a:br>
              <a:rPr lang="en-GB" sz="3600" b="1" dirty="0">
                <a:solidFill>
                  <a:schemeClr val="bg1"/>
                </a:solidFill>
                <a:latin typeface="Signika Light"/>
              </a:rPr>
            </a:b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From the depths of the grave I called for help,</a:t>
            </a:r>
            <a:r>
              <a:rPr lang="en-GB" sz="3600" b="1" dirty="0">
                <a:solidFill>
                  <a:schemeClr val="bg1"/>
                </a:solidFill>
                <a:latin typeface="Signika Light"/>
              </a:rPr>
              <a:t/>
            </a:r>
            <a:br>
              <a:rPr lang="en-GB" sz="3600" b="1" dirty="0">
                <a:solidFill>
                  <a:schemeClr val="bg1"/>
                </a:solidFill>
                <a:latin typeface="Signika Light"/>
              </a:rPr>
            </a:b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    and you listened to my cry.</a:t>
            </a:r>
            <a:br>
              <a:rPr lang="en-GB" sz="3600" b="1" dirty="0">
                <a:solidFill>
                  <a:schemeClr val="bg1"/>
                </a:solidFill>
                <a:latin typeface="Signika Light"/>
              </a:rPr>
            </a:br>
            <a:r>
              <a:rPr lang="en-GB" sz="3600" b="1" baseline="30000" dirty="0">
                <a:solidFill>
                  <a:schemeClr val="bg1"/>
                </a:solidFill>
                <a:latin typeface="Signika Light"/>
              </a:rPr>
              <a:t>3</a:t>
            </a: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 You hurled me into the depths,</a:t>
            </a:r>
            <a:br>
              <a:rPr lang="en-GB" sz="3600" b="1" dirty="0">
                <a:solidFill>
                  <a:schemeClr val="bg1"/>
                </a:solidFill>
                <a:latin typeface="Signika Light"/>
              </a:rPr>
            </a:b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    into the very heart of the seas,</a:t>
            </a:r>
            <a:br>
              <a:rPr lang="en-GB" sz="3600" b="1" dirty="0">
                <a:solidFill>
                  <a:schemeClr val="bg1"/>
                </a:solidFill>
                <a:latin typeface="Signika Light"/>
              </a:rPr>
            </a:b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    and the currents swirled about me;</a:t>
            </a:r>
            <a:br>
              <a:rPr lang="en-GB" sz="3600" b="1" dirty="0">
                <a:solidFill>
                  <a:schemeClr val="bg1"/>
                </a:solidFill>
                <a:latin typeface="Signika Light"/>
              </a:rPr>
            </a:b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all your waves and breakers</a:t>
            </a:r>
            <a:br>
              <a:rPr lang="en-GB" sz="3600" b="1" dirty="0">
                <a:solidFill>
                  <a:schemeClr val="bg1"/>
                </a:solidFill>
                <a:latin typeface="Signika Light"/>
              </a:rPr>
            </a:b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    swept over me.</a:t>
            </a:r>
            <a:br>
              <a:rPr lang="en-GB" sz="3600" b="1" dirty="0">
                <a:solidFill>
                  <a:schemeClr val="bg1"/>
                </a:solidFill>
                <a:latin typeface="Signika Light"/>
              </a:rPr>
            </a:br>
            <a:endParaRPr lang="en-GB" sz="3600" b="1" dirty="0" smtClean="0">
              <a:solidFill>
                <a:schemeClr val="bg1"/>
              </a:solidFill>
              <a:latin typeface="Signika 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50727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652" y="311703"/>
            <a:ext cx="11181522" cy="4351338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GB" sz="3600" b="1" baseline="30000" dirty="0">
                <a:solidFill>
                  <a:schemeClr val="bg1"/>
                </a:solidFill>
                <a:latin typeface="Signika Light"/>
              </a:rPr>
              <a:t>4</a:t>
            </a: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 I said, ‘I have been banished</a:t>
            </a:r>
            <a:br>
              <a:rPr lang="en-GB" sz="3600" b="1" dirty="0">
                <a:solidFill>
                  <a:schemeClr val="bg1"/>
                </a:solidFill>
                <a:latin typeface="Signika Light"/>
              </a:rPr>
            </a:b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    from your sight;</a:t>
            </a:r>
            <a:br>
              <a:rPr lang="en-GB" sz="3600" b="1" dirty="0">
                <a:solidFill>
                  <a:schemeClr val="bg1"/>
                </a:solidFill>
                <a:latin typeface="Signika Light"/>
              </a:rPr>
            </a:b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yet I will look again</a:t>
            </a:r>
            <a:br>
              <a:rPr lang="en-GB" sz="3600" b="1" dirty="0">
                <a:solidFill>
                  <a:schemeClr val="bg1"/>
                </a:solidFill>
                <a:latin typeface="Signika Light"/>
              </a:rPr>
            </a:b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    toward your holy temple.’</a:t>
            </a:r>
            <a:r>
              <a:rPr lang="en-GB" sz="3600" dirty="0"/>
              <a:t/>
            </a:r>
            <a:br>
              <a:rPr lang="en-GB" sz="3600" dirty="0"/>
            </a:br>
            <a:r>
              <a:rPr lang="en-GB" sz="3600" b="1" baseline="30000" dirty="0">
                <a:solidFill>
                  <a:schemeClr val="bg1"/>
                </a:solidFill>
                <a:latin typeface="Signika Light"/>
              </a:rPr>
              <a:t>5</a:t>
            </a: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 The engulfing waters threatened me</a:t>
            </a:r>
            <a:r>
              <a:rPr lang="en-GB" sz="3600" b="1" dirty="0" smtClean="0">
                <a:solidFill>
                  <a:schemeClr val="bg1"/>
                </a:solidFill>
                <a:latin typeface="Signika Light"/>
              </a:rPr>
              <a:t>,</a:t>
            </a:r>
            <a:r>
              <a:rPr lang="en-GB" sz="3600" b="1" dirty="0">
                <a:solidFill>
                  <a:schemeClr val="bg1"/>
                </a:solidFill>
                <a:latin typeface="Signika Light"/>
              </a:rPr>
              <a:t/>
            </a:r>
            <a:br>
              <a:rPr lang="en-GB" sz="3600" b="1" dirty="0">
                <a:solidFill>
                  <a:schemeClr val="bg1"/>
                </a:solidFill>
                <a:latin typeface="Signika Light"/>
              </a:rPr>
            </a:b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    the deep surrounded me;</a:t>
            </a:r>
            <a:br>
              <a:rPr lang="en-GB" sz="3600" b="1" dirty="0">
                <a:solidFill>
                  <a:schemeClr val="bg1"/>
                </a:solidFill>
                <a:latin typeface="Signika Light"/>
              </a:rPr>
            </a:b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    seaweed was wrapped around my head.</a:t>
            </a:r>
            <a:br>
              <a:rPr lang="en-GB" sz="3600" b="1" dirty="0">
                <a:solidFill>
                  <a:schemeClr val="bg1"/>
                </a:solidFill>
                <a:latin typeface="Signika Light"/>
              </a:rPr>
            </a:br>
            <a:r>
              <a:rPr lang="en-GB" sz="3600" b="1" baseline="30000" dirty="0">
                <a:solidFill>
                  <a:schemeClr val="bg1"/>
                </a:solidFill>
                <a:latin typeface="Signika Light"/>
              </a:rPr>
              <a:t>6 </a:t>
            </a: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To the roots of the mountains I sank down;</a:t>
            </a:r>
            <a:br>
              <a:rPr lang="en-GB" sz="3600" b="1" dirty="0">
                <a:solidFill>
                  <a:schemeClr val="bg1"/>
                </a:solidFill>
                <a:latin typeface="Signika Light"/>
              </a:rPr>
            </a:b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    the earth beneath barred me in forever.</a:t>
            </a:r>
            <a:br>
              <a:rPr lang="en-GB" sz="3600" b="1" dirty="0">
                <a:solidFill>
                  <a:schemeClr val="bg1"/>
                </a:solidFill>
                <a:latin typeface="Signika Light"/>
              </a:rPr>
            </a:b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But you, Lord my God,</a:t>
            </a:r>
            <a:br>
              <a:rPr lang="en-GB" sz="3600" b="1" dirty="0">
                <a:solidFill>
                  <a:schemeClr val="bg1"/>
                </a:solidFill>
                <a:latin typeface="Signika Light"/>
              </a:rPr>
            </a:b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    brought my life up from the pit</a:t>
            </a:r>
            <a:r>
              <a:rPr lang="en-GB" sz="3600" b="1" dirty="0" smtClean="0">
                <a:solidFill>
                  <a:schemeClr val="bg1"/>
                </a:solidFill>
                <a:latin typeface="Signika Light"/>
              </a:rPr>
              <a:t>.</a:t>
            </a:r>
            <a:endParaRPr lang="en-GB" sz="3600" b="1" dirty="0">
              <a:solidFill>
                <a:schemeClr val="bg1"/>
              </a:solidFill>
              <a:latin typeface="Signika Light"/>
            </a:endParaRPr>
          </a:p>
        </p:txBody>
      </p:sp>
    </p:spTree>
    <p:extLst>
      <p:ext uri="{BB962C8B-B14F-4D97-AF65-F5344CB8AC3E}">
        <p14:creationId xmlns:p14="http://schemas.microsoft.com/office/powerpoint/2010/main" val="33045525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28129"/>
            <a:ext cx="9869558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600" b="1" baseline="30000" dirty="0">
                <a:solidFill>
                  <a:schemeClr val="bg1"/>
                </a:solidFill>
                <a:latin typeface="Signika Light"/>
              </a:rPr>
              <a:t>7 </a:t>
            </a: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“When my life was ebbing </a:t>
            </a:r>
            <a:r>
              <a:rPr lang="en-GB" sz="3600" b="1" dirty="0" smtClean="0">
                <a:solidFill>
                  <a:schemeClr val="bg1"/>
                </a:solidFill>
                <a:latin typeface="Signika Light"/>
              </a:rPr>
              <a:t>away,</a:t>
            </a: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 </a:t>
            </a:r>
            <a:r>
              <a:rPr lang="en-GB" sz="3600" b="1" dirty="0" smtClean="0">
                <a:solidFill>
                  <a:schemeClr val="bg1"/>
                </a:solidFill>
                <a:latin typeface="Signika Light"/>
              </a:rPr>
              <a:t>I </a:t>
            </a: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remembered you, </a:t>
            </a:r>
            <a:r>
              <a:rPr lang="en-GB" sz="3600" b="1" dirty="0" smtClean="0">
                <a:solidFill>
                  <a:schemeClr val="bg1"/>
                </a:solidFill>
                <a:latin typeface="Signika Light"/>
              </a:rPr>
              <a:t>Lord, and </a:t>
            </a: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my prayer rose to </a:t>
            </a:r>
            <a:r>
              <a:rPr lang="en-GB" sz="3600" b="1" dirty="0" smtClean="0">
                <a:solidFill>
                  <a:schemeClr val="bg1"/>
                </a:solidFill>
                <a:latin typeface="Signika Light"/>
              </a:rPr>
              <a:t>you, to </a:t>
            </a: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your holy temple</a:t>
            </a:r>
            <a:r>
              <a:rPr lang="en-GB" sz="3600" b="1" dirty="0" smtClean="0">
                <a:solidFill>
                  <a:schemeClr val="bg1"/>
                </a:solidFill>
                <a:latin typeface="Signika Light"/>
              </a:rPr>
              <a:t>.</a:t>
            </a:r>
            <a:endParaRPr lang="en-GB" sz="3600" b="1" baseline="30000" dirty="0" smtClean="0">
              <a:solidFill>
                <a:schemeClr val="bg1"/>
              </a:solidFill>
              <a:latin typeface="Signika Light"/>
            </a:endParaRPr>
          </a:p>
          <a:p>
            <a:pPr marL="0" indent="0">
              <a:buNone/>
            </a:pPr>
            <a:r>
              <a:rPr lang="en-GB" sz="3600" b="1" baseline="30000" dirty="0" smtClean="0">
                <a:solidFill>
                  <a:schemeClr val="bg1"/>
                </a:solidFill>
                <a:latin typeface="Signika Light"/>
              </a:rPr>
              <a:t>8</a:t>
            </a:r>
            <a:r>
              <a:rPr lang="en-GB" sz="3600" b="1" baseline="30000" dirty="0">
                <a:solidFill>
                  <a:schemeClr val="bg1"/>
                </a:solidFill>
                <a:latin typeface="Signika Light"/>
              </a:rPr>
              <a:t> </a:t>
            </a: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“Those who cling to worthless </a:t>
            </a:r>
            <a:r>
              <a:rPr lang="en-GB" sz="3600" b="1" dirty="0" smtClean="0">
                <a:solidFill>
                  <a:schemeClr val="bg1"/>
                </a:solidFill>
                <a:latin typeface="Signika Light"/>
              </a:rPr>
              <a:t>idols</a:t>
            </a: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 </a:t>
            </a:r>
            <a:r>
              <a:rPr lang="en-GB" sz="3600" b="1" dirty="0" smtClean="0">
                <a:solidFill>
                  <a:schemeClr val="bg1"/>
                </a:solidFill>
                <a:latin typeface="Signika Light"/>
              </a:rPr>
              <a:t>f</a:t>
            </a:r>
            <a:r>
              <a:rPr lang="en-GB" sz="3600" b="1" dirty="0" smtClean="0">
                <a:solidFill>
                  <a:schemeClr val="bg1"/>
                </a:solidFill>
                <a:latin typeface="Signika Light"/>
              </a:rPr>
              <a:t>orfeit </a:t>
            </a: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the grace that could be theirs.</a:t>
            </a:r>
            <a:r>
              <a:rPr lang="en-GB" sz="3600" b="1" dirty="0">
                <a:solidFill>
                  <a:schemeClr val="bg1"/>
                </a:solidFill>
                <a:latin typeface="Signika Light"/>
              </a:rPr>
              <a:t/>
            </a:r>
            <a:br>
              <a:rPr lang="en-GB" sz="3600" b="1" dirty="0">
                <a:solidFill>
                  <a:schemeClr val="bg1"/>
                </a:solidFill>
                <a:latin typeface="Signika Light"/>
              </a:rPr>
            </a:br>
            <a:r>
              <a:rPr lang="en-GB" sz="3600" b="1" baseline="30000" dirty="0">
                <a:solidFill>
                  <a:schemeClr val="bg1"/>
                </a:solidFill>
                <a:latin typeface="Signika Light"/>
              </a:rPr>
              <a:t>9 </a:t>
            </a: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But I, with a song of thanksgiving </a:t>
            </a:r>
            <a:r>
              <a:rPr lang="en-GB" sz="3600" b="1" dirty="0" smtClean="0">
                <a:solidFill>
                  <a:schemeClr val="bg1"/>
                </a:solidFill>
                <a:latin typeface="Signika Light"/>
              </a:rPr>
              <a:t>will sacrifice </a:t>
            </a: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to </a:t>
            </a:r>
            <a:r>
              <a:rPr lang="en-GB" sz="3600" b="1" dirty="0" smtClean="0">
                <a:solidFill>
                  <a:schemeClr val="bg1"/>
                </a:solidFill>
                <a:latin typeface="Signika Light"/>
              </a:rPr>
              <a:t>you.</a:t>
            </a: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 </a:t>
            </a:r>
            <a:r>
              <a:rPr lang="en-GB" sz="3600" b="1" dirty="0" smtClean="0">
                <a:solidFill>
                  <a:schemeClr val="bg1"/>
                </a:solidFill>
                <a:latin typeface="Signika Light"/>
              </a:rPr>
              <a:t>What </a:t>
            </a: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I have vowed I will make good.</a:t>
            </a:r>
            <a:br>
              <a:rPr lang="en-GB" sz="3600" b="1" dirty="0">
                <a:solidFill>
                  <a:schemeClr val="bg1"/>
                </a:solidFill>
                <a:latin typeface="Signika Light"/>
              </a:rPr>
            </a:br>
            <a:r>
              <a:rPr lang="en-GB" sz="3600" b="1" dirty="0" smtClean="0">
                <a:solidFill>
                  <a:schemeClr val="bg1"/>
                </a:solidFill>
                <a:latin typeface="Signika Light"/>
              </a:rPr>
              <a:t>‘</a:t>
            </a: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Salvation comes from the </a:t>
            </a:r>
            <a:r>
              <a:rPr lang="en-GB" sz="3600" b="1" cap="small" dirty="0">
                <a:solidFill>
                  <a:schemeClr val="bg1"/>
                </a:solidFill>
                <a:latin typeface="Signika Light"/>
              </a:rPr>
              <a:t>Lord</a:t>
            </a: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.’”</a:t>
            </a:r>
          </a:p>
          <a:p>
            <a:pPr marL="0" indent="0">
              <a:buNone/>
            </a:pPr>
            <a:r>
              <a:rPr lang="en-GB" sz="3600" b="1" baseline="30000" dirty="0">
                <a:solidFill>
                  <a:schemeClr val="bg1"/>
                </a:solidFill>
                <a:latin typeface="Signika Light"/>
              </a:rPr>
              <a:t>10 </a:t>
            </a: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And the </a:t>
            </a:r>
            <a:r>
              <a:rPr lang="en-GB" sz="3600" b="1" cap="small" dirty="0">
                <a:solidFill>
                  <a:schemeClr val="bg1"/>
                </a:solidFill>
                <a:latin typeface="Signika Light"/>
              </a:rPr>
              <a:t>Lord</a:t>
            </a:r>
            <a:r>
              <a:rPr lang="en-GB" sz="3600" b="1" dirty="0">
                <a:solidFill>
                  <a:schemeClr val="bg1"/>
                </a:solidFill>
                <a:latin typeface="Signika Light"/>
              </a:rPr>
              <a:t> commanded the fish, and it vomited Jonah onto dry land</a:t>
            </a:r>
            <a:r>
              <a:rPr lang="en-GB" sz="3600" b="1" dirty="0" smtClean="0">
                <a:solidFill>
                  <a:schemeClr val="bg1"/>
                </a:solidFill>
                <a:latin typeface="Signika Light"/>
              </a:rPr>
              <a:t>.			</a:t>
            </a:r>
            <a:r>
              <a:rPr lang="en-GB" sz="2000" b="1" dirty="0" smtClean="0">
                <a:solidFill>
                  <a:schemeClr val="bg1"/>
                </a:solidFill>
                <a:latin typeface="Signika Light"/>
              </a:rPr>
              <a:t>Jonah 2 (NIV</a:t>
            </a:r>
            <a:r>
              <a:rPr lang="en-GB" sz="2000" b="1" dirty="0" smtClean="0">
                <a:solidFill>
                  <a:schemeClr val="bg1"/>
                </a:solidFill>
                <a:latin typeface="Signika Light"/>
              </a:rPr>
              <a:t>)</a:t>
            </a:r>
            <a:endParaRPr lang="en-GB" sz="2000" b="1" dirty="0">
              <a:solidFill>
                <a:schemeClr val="bg1"/>
              </a:solidFill>
              <a:latin typeface="Signika Light"/>
            </a:endParaRPr>
          </a:p>
        </p:txBody>
      </p:sp>
    </p:spTree>
    <p:extLst>
      <p:ext uri="{BB962C8B-B14F-4D97-AF65-F5344CB8AC3E}">
        <p14:creationId xmlns:p14="http://schemas.microsoft.com/office/powerpoint/2010/main" val="3062859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3E942-2BD0-CD46-9BBE-D8B8A937A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08" y="438912"/>
            <a:ext cx="10997184" cy="57380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5400" b="1" dirty="0" smtClean="0">
                <a:solidFill>
                  <a:schemeClr val="bg1"/>
                </a:solidFill>
                <a:latin typeface="Signika Light" pitchFamily="2" charset="77"/>
              </a:rPr>
              <a:t>A Time of Contemplation</a:t>
            </a:r>
          </a:p>
          <a:p>
            <a:pPr marL="0" indent="0">
              <a:buNone/>
            </a:pPr>
            <a:endParaRPr lang="en-GB" sz="4400" b="1" dirty="0">
              <a:solidFill>
                <a:schemeClr val="bg1"/>
              </a:solidFill>
              <a:latin typeface="Signika Light" pitchFamily="2" charset="77"/>
            </a:endParaRPr>
          </a:p>
          <a:p>
            <a:pPr marL="0" indent="0">
              <a:buNone/>
            </a:pPr>
            <a:r>
              <a:rPr lang="en-GB" sz="4400" b="1" dirty="0">
                <a:solidFill>
                  <a:schemeClr val="bg1"/>
                </a:solidFill>
                <a:latin typeface="Signika Light" pitchFamily="2" charset="77"/>
              </a:rPr>
              <a:t>Jonah:</a:t>
            </a:r>
          </a:p>
          <a:p>
            <a:pPr lvl="1"/>
            <a:r>
              <a:rPr lang="en-GB" sz="4400" b="1" dirty="0" smtClean="0">
                <a:solidFill>
                  <a:srgbClr val="FFFF00"/>
                </a:solidFill>
                <a:latin typeface="Signika Light" pitchFamily="2" charset="77"/>
              </a:rPr>
              <a:t>Considered</a:t>
            </a:r>
            <a:r>
              <a:rPr lang="en-GB" sz="4400" b="1" dirty="0" smtClean="0">
                <a:solidFill>
                  <a:schemeClr val="bg1"/>
                </a:solidFill>
                <a:latin typeface="Signika Light" pitchFamily="2" charset="77"/>
              </a:rPr>
              <a:t> </a:t>
            </a:r>
            <a:r>
              <a:rPr lang="en-GB" sz="4400" b="1" dirty="0">
                <a:solidFill>
                  <a:schemeClr val="bg1"/>
                </a:solidFill>
                <a:latin typeface="Signika Light" pitchFamily="2" charset="77"/>
              </a:rPr>
              <a:t>GOD afresh</a:t>
            </a:r>
          </a:p>
          <a:p>
            <a:pPr lvl="1"/>
            <a:r>
              <a:rPr lang="en-GB" sz="4400" b="1" dirty="0">
                <a:solidFill>
                  <a:srgbClr val="FFFF00"/>
                </a:solidFill>
                <a:latin typeface="Signika Light" pitchFamily="2" charset="77"/>
              </a:rPr>
              <a:t>Called</a:t>
            </a:r>
            <a:r>
              <a:rPr lang="en-GB" sz="4400" b="1" dirty="0">
                <a:solidFill>
                  <a:schemeClr val="bg1"/>
                </a:solidFill>
                <a:latin typeface="Signika Light" pitchFamily="2" charset="77"/>
              </a:rPr>
              <a:t> on GOD afresh</a:t>
            </a:r>
          </a:p>
          <a:p>
            <a:pPr lvl="1"/>
            <a:r>
              <a:rPr lang="en-GB" sz="4400" b="1" dirty="0">
                <a:solidFill>
                  <a:srgbClr val="FFFF00"/>
                </a:solidFill>
                <a:latin typeface="Signika Light" pitchFamily="2" charset="77"/>
              </a:rPr>
              <a:t>Committed</a:t>
            </a:r>
            <a:r>
              <a:rPr lang="en-GB" sz="4400" b="1" dirty="0">
                <a:solidFill>
                  <a:schemeClr val="bg1"/>
                </a:solidFill>
                <a:latin typeface="Signika Light" pitchFamily="2" charset="77"/>
              </a:rPr>
              <a:t> to GOD afresh</a:t>
            </a:r>
          </a:p>
          <a:p>
            <a:pPr lvl="1"/>
            <a:r>
              <a:rPr lang="en-GB" sz="4400" b="1" dirty="0">
                <a:solidFill>
                  <a:srgbClr val="FFFF00"/>
                </a:solidFill>
                <a:latin typeface="Signika Light" pitchFamily="2" charset="77"/>
              </a:rPr>
              <a:t>Celebrated</a:t>
            </a:r>
            <a:r>
              <a:rPr lang="en-GB" sz="4400" b="1" dirty="0">
                <a:solidFill>
                  <a:schemeClr val="bg1"/>
                </a:solidFill>
                <a:latin typeface="Signika Light" pitchFamily="2" charset="77"/>
              </a:rPr>
              <a:t> in GOD afresh</a:t>
            </a:r>
            <a:endParaRPr lang="en-GB" sz="4400" b="1" dirty="0">
              <a:solidFill>
                <a:srgbClr val="FFFF00"/>
              </a:solidFill>
              <a:latin typeface="Signika Ligh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4198483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3E942-2BD0-CD46-9BBE-D8B8A937A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08" y="438912"/>
            <a:ext cx="10997184" cy="5738051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sz="5400" b="1" dirty="0">
                <a:solidFill>
                  <a:schemeClr val="bg1"/>
                </a:solidFill>
                <a:latin typeface="Signika Light" pitchFamily="2" charset="77"/>
              </a:rPr>
              <a:t>Jonah Considered God &amp; His Temple Afresh</a:t>
            </a:r>
          </a:p>
          <a:p>
            <a:pPr marL="0" indent="0">
              <a:buNone/>
            </a:pPr>
            <a:endParaRPr lang="en-GB" sz="4800" b="1" dirty="0">
              <a:solidFill>
                <a:schemeClr val="bg1"/>
              </a:solidFill>
              <a:latin typeface="Signika Light" pitchFamily="2" charset="77"/>
            </a:endParaRPr>
          </a:p>
          <a:p>
            <a:pPr marL="0" indent="0">
              <a:buNone/>
            </a:pPr>
            <a:r>
              <a:rPr lang="en-GB" sz="4800" b="1" dirty="0">
                <a:solidFill>
                  <a:schemeClr val="bg1"/>
                </a:solidFill>
                <a:latin typeface="Signika Light" pitchFamily="2" charset="77"/>
              </a:rPr>
              <a:t>v.4 “… I will </a:t>
            </a:r>
            <a:r>
              <a:rPr lang="en-GB" sz="4800" b="1" dirty="0">
                <a:solidFill>
                  <a:srgbClr val="FFFF00"/>
                </a:solidFill>
                <a:latin typeface="Signika Light" pitchFamily="2" charset="77"/>
              </a:rPr>
              <a:t>look</a:t>
            </a:r>
            <a:r>
              <a:rPr lang="en-GB" sz="4800" b="1" dirty="0">
                <a:solidFill>
                  <a:schemeClr val="bg1"/>
                </a:solidFill>
                <a:latin typeface="Signika Light" pitchFamily="2" charset="77"/>
              </a:rPr>
              <a:t> again towards Your holy </a:t>
            </a:r>
            <a:r>
              <a:rPr lang="en-GB" sz="4800" b="1" dirty="0" smtClean="0">
                <a:solidFill>
                  <a:schemeClr val="bg1"/>
                </a:solidFill>
                <a:latin typeface="Signika Light" pitchFamily="2" charset="77"/>
              </a:rPr>
              <a:t>temple.”</a:t>
            </a:r>
          </a:p>
          <a:p>
            <a:pPr marL="0" indent="0">
              <a:buNone/>
            </a:pPr>
            <a:endParaRPr lang="en-GB" sz="4800" b="1" dirty="0" smtClean="0">
              <a:solidFill>
                <a:schemeClr val="bg1"/>
              </a:solidFill>
              <a:latin typeface="Signika Light" pitchFamily="2" charset="77"/>
            </a:endParaRPr>
          </a:p>
          <a:p>
            <a:pPr marL="0" indent="0">
              <a:buNone/>
            </a:pPr>
            <a:r>
              <a:rPr lang="en-GB" sz="4800" b="1" dirty="0">
                <a:solidFill>
                  <a:schemeClr val="bg1"/>
                </a:solidFill>
                <a:latin typeface="Signika Light" pitchFamily="2" charset="77"/>
              </a:rPr>
              <a:t>M</a:t>
            </a:r>
            <a:r>
              <a:rPr lang="en-GB" sz="4800" b="1" dirty="0" smtClean="0">
                <a:solidFill>
                  <a:schemeClr val="bg1"/>
                </a:solidFill>
                <a:latin typeface="Signika Light" pitchFamily="2" charset="77"/>
              </a:rPr>
              <a:t>eaning</a:t>
            </a:r>
            <a:r>
              <a:rPr lang="en-GB" sz="4800" b="1" dirty="0">
                <a:solidFill>
                  <a:schemeClr val="bg1"/>
                </a:solidFill>
                <a:latin typeface="Signika Light" pitchFamily="2" charset="77"/>
              </a:rPr>
              <a:t>:</a:t>
            </a:r>
          </a:p>
          <a:p>
            <a:r>
              <a:rPr lang="en-GB" sz="4800" b="1" dirty="0" smtClean="0">
                <a:solidFill>
                  <a:schemeClr val="bg1"/>
                </a:solidFill>
                <a:latin typeface="Signika Light" pitchFamily="2" charset="77"/>
              </a:rPr>
              <a:t>to </a:t>
            </a:r>
            <a:r>
              <a:rPr lang="en-GB" sz="4800" b="1" dirty="0">
                <a:solidFill>
                  <a:schemeClr val="bg1"/>
                </a:solidFill>
                <a:latin typeface="Signika Light" pitchFamily="2" charset="77"/>
              </a:rPr>
              <a:t>take a fresh lingering look</a:t>
            </a:r>
          </a:p>
          <a:p>
            <a:r>
              <a:rPr lang="en-GB" sz="4800" b="1" dirty="0">
                <a:solidFill>
                  <a:schemeClr val="bg1"/>
                </a:solidFill>
                <a:latin typeface="Signika Light" pitchFamily="2" charset="77"/>
              </a:rPr>
              <a:t>to gaze, not just a glance</a:t>
            </a:r>
          </a:p>
          <a:p>
            <a:r>
              <a:rPr lang="en-GB" sz="4800" b="1" dirty="0">
                <a:solidFill>
                  <a:schemeClr val="bg1"/>
                </a:solidFill>
                <a:latin typeface="Signika Light" pitchFamily="2" charset="77"/>
              </a:rPr>
              <a:t>to consider afresh the Jerusalem temple</a:t>
            </a:r>
          </a:p>
          <a:p>
            <a:r>
              <a:rPr lang="en-GB" sz="4800" b="1" dirty="0">
                <a:solidFill>
                  <a:schemeClr val="bg1"/>
                </a:solidFill>
                <a:latin typeface="Signika Light" pitchFamily="2" charset="77"/>
              </a:rPr>
              <a:t>to ponder again on the Mercy Seat</a:t>
            </a:r>
          </a:p>
        </p:txBody>
      </p:sp>
    </p:spTree>
    <p:extLst>
      <p:ext uri="{BB962C8B-B14F-4D97-AF65-F5344CB8AC3E}">
        <p14:creationId xmlns:p14="http://schemas.microsoft.com/office/powerpoint/2010/main" val="2536122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376</Words>
  <Application>Microsoft Office PowerPoint</Application>
  <PresentationFormat>Widescreen</PresentationFormat>
  <Paragraphs>64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Signika</vt:lpstr>
      <vt:lpstr>Signika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Becca</cp:lastModifiedBy>
  <cp:revision>9</cp:revision>
  <dcterms:created xsi:type="dcterms:W3CDTF">2023-01-23T15:49:53Z</dcterms:created>
  <dcterms:modified xsi:type="dcterms:W3CDTF">2023-03-15T13:39:05Z</dcterms:modified>
</cp:coreProperties>
</file>