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0" r:id="rId3"/>
    <p:sldId id="269" r:id="rId4"/>
    <p:sldId id="262" r:id="rId5"/>
    <p:sldId id="263" r:id="rId6"/>
    <p:sldId id="264" r:id="rId7"/>
    <p:sldId id="266" r:id="rId8"/>
    <p:sldId id="267" r:id="rId9"/>
    <p:sldId id="268" r:id="rId10"/>
    <p:sldId id="258" r:id="rId11"/>
    <p:sldId id="259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840"/>
    <p:restoredTop sz="94643"/>
  </p:normalViewPr>
  <p:slideViewPr>
    <p:cSldViewPr snapToGrid="0" snapToObjects="1">
      <p:cViewPr varScale="1">
        <p:scale>
          <a:sx n="103" d="100"/>
          <a:sy n="103" d="100"/>
        </p:scale>
        <p:origin x="192" y="21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784BD0-82CD-C84F-8B6B-134C1C4987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AA9EB3-1F25-9B44-B10E-F5850769D6A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0ED9B3-4318-B445-B543-1EF76F9C4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B4E8FEE-3298-A345-9681-13FC5D6D3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4BF12B-5ABE-1243-8FB9-7DCA97B2E8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396894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0A65E-779A-8F43-B4FF-5E1FCD353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18FD742-6C1B-9C4B-8F85-30CB61A237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C4A7B9-0D67-E144-804B-AB7551511A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43F196-30E0-814A-B286-A70DE15D64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58A9115-7D63-7B48-A4EF-F2BF8BEB2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61470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4717A4-279E-7749-8BE6-E02219281DB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653ED00-C781-9A46-A6B8-3B3B972B679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8F7E5C-8CD7-1B48-9964-D7E8550BBA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90C256C-BA89-B240-914B-6247F4AA61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F49693-62C6-444D-9FA6-DAE301A489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93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FEEEBB-54EE-BA4B-B986-61EC0A77DD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41ACF-4806-614F-BC1E-EC040C438B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634E093-23C7-D246-B163-3ED64D79D8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FD4294-9AA4-AC4C-8CC8-98E73620BE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184996-FD4C-6A41-A9BA-6CB423F4A4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45843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8EF31A-682F-434A-B7A5-ECE4F7DED7C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AB06637-D60B-EB40-97C2-F40AF1F4252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5719B1E-216D-C248-AD99-1B9CF2E328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9C353D-B422-9D43-95D3-4DE7EB0B10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F29ED9B-B701-5147-8EEF-B15A339C29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348301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0B7BE-3B6F-E544-99E9-F7829AACEF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591D99-84F9-EF48-BAB9-46B256E5827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8C4818D-B44A-6A46-B127-E52FB94F49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F984D6A-F2FC-7944-8EFB-93FC08A614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93FF2E-C56A-3D42-9400-41BF90513F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744811-DC3D-6241-8EFB-8521EF02A0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15601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338AE8-F188-5E4E-A45C-93E666E52B5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82CBA1A-0B73-D74A-8B7D-7CFEF96F696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1FD732A-90A6-CC43-836E-79F1A908A20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D141FD-3D3B-CC4D-AC3A-B943166E4C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CF77F86-F7A4-B142-B00A-B421A9B510F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5E575CE-51F1-B347-A11D-7594758392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66FECC-B874-204E-8092-E3ECBC2EE3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3F61471-247F-0C47-9FAF-C9B05CE8D6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442747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E9B898-AC77-164F-A19C-6DA68EB91D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ECA5726-AC19-2148-9DE8-AB1524031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550E9A0-1627-3244-8C5C-BAC4B0F0BF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3B979EE-9566-9D4A-AFDC-FE1784A56C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5240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D1E6B73-B396-C445-98FA-269B14CE1AE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D3CCE8D-9EFC-1B4D-812D-5D46B6E7FF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61844E2-6835-4B41-BC48-00A1354F9F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593515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B9B568-0FEB-964A-A746-DACD46F4A1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CFB8B4B-F4FB-4145-B18B-C273A7B869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F93E1E-FB44-A54C-832C-E2421EF864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88F7BCA-6109-4A42-A34A-2397E890F1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FD7D66D-71A1-8642-B471-00835B3371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2B664FF-496A-AF43-8CBA-967213FB35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880297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C4A87F-269F-8044-9E1E-8F3C3804D5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825CC16-0B09-7F49-A9C7-BBC9E87E796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45DAE90-94EB-C444-AB45-8BAECB77F0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BE0E9DD-CE55-524E-97DA-AE9CD727BF5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018670-B259-014A-B136-1DBEF1F6EA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C4FB63-03F2-194B-9C12-0D420F7FF0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9580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3573A80-BF30-3A4F-886C-48DE4D22C5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C9FCAF8-6881-564D-9B9C-51169260086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EF81E0-1065-FC42-AEE7-1977A966027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A6E89-E9C3-DC41-9DAD-EF7DFC631B75}" type="datetimeFigureOut">
              <a:rPr lang="en-GB" smtClean="0"/>
              <a:t>11/03/2023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0034B5-AA66-1547-A84B-86B2C86C5B1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5102658-9724-3F4B-97AF-BF0D53C2ABE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FAFBD8-AAB9-C34D-A78D-95AD4FA7C84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971435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C82C57-4DAB-3D49-A6FD-2DE4762C4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76387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927FE256-91A7-E04E-97B1-231CD376EF0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10891555-7D02-1345-9378-09ECE9BE01FB}"/>
              </a:ext>
            </a:extLst>
          </p:cNvPr>
          <p:cNvSpPr txBox="1"/>
          <p:nvPr/>
        </p:nvSpPr>
        <p:spPr>
          <a:xfrm>
            <a:off x="3334512" y="2839747"/>
            <a:ext cx="552297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4800" b="1" dirty="0">
                <a:solidFill>
                  <a:schemeClr val="bg1"/>
                </a:solidFill>
                <a:latin typeface="Signika" pitchFamily="2" charset="77"/>
              </a:rPr>
              <a:t>I AM JONAH</a:t>
            </a:r>
          </a:p>
        </p:txBody>
      </p:sp>
    </p:spTree>
    <p:extLst>
      <p:ext uri="{BB962C8B-B14F-4D97-AF65-F5344CB8AC3E}">
        <p14:creationId xmlns:p14="http://schemas.microsoft.com/office/powerpoint/2010/main" val="42331056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11C82C57-4DAB-3D49-A6FD-2DE4762C47A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14504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“Men have been looking so hard at the great fish that they have failed to see the great God.” </a:t>
            </a:r>
          </a:p>
          <a:p>
            <a:pPr marL="0" indent="0">
              <a:buNone/>
            </a:pPr>
            <a:r>
              <a:rPr lang="en-GB" b="1" dirty="0">
                <a:solidFill>
                  <a:schemeClr val="bg1"/>
                </a:solidFill>
                <a:latin typeface="Signika Light" pitchFamily="2" charset="77"/>
              </a:rPr>
              <a:t>G. Campbell Morgan</a:t>
            </a:r>
          </a:p>
        </p:txBody>
      </p:sp>
    </p:spTree>
    <p:extLst>
      <p:ext uri="{BB962C8B-B14F-4D97-AF65-F5344CB8AC3E}">
        <p14:creationId xmlns:p14="http://schemas.microsoft.com/office/powerpoint/2010/main" val="114294805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1 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The Lord gave this message to </a:t>
            </a:r>
            <a:r>
              <a:rPr lang="en-GB" sz="3800" b="1" dirty="0">
                <a:solidFill>
                  <a:srgbClr val="FFFF00"/>
                </a:solidFill>
                <a:latin typeface="Signika Light" pitchFamily="2" charset="77"/>
              </a:rPr>
              <a:t>Jonah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 son of </a:t>
            </a:r>
            <a:r>
              <a:rPr lang="en-GB" sz="3800" b="1" dirty="0" err="1">
                <a:solidFill>
                  <a:schemeClr val="bg1"/>
                </a:solidFill>
                <a:latin typeface="Signika Light" pitchFamily="2" charset="77"/>
              </a:rPr>
              <a:t>Amittai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: </a:t>
            </a: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2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 “Get up and go to the great city of </a:t>
            </a:r>
            <a:r>
              <a:rPr lang="en-GB" sz="3800" b="1" dirty="0">
                <a:solidFill>
                  <a:srgbClr val="FFFF00"/>
                </a:solidFill>
                <a:latin typeface="Signika Light" pitchFamily="2" charset="77"/>
              </a:rPr>
              <a:t>Nineveh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. Announce my judgment against it because I have seen how wicked its people are.” 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Jonah 1:1-2 NLT</a:t>
            </a:r>
          </a:p>
        </p:txBody>
      </p:sp>
    </p:spTree>
    <p:extLst>
      <p:ext uri="{BB962C8B-B14F-4D97-AF65-F5344CB8AC3E}">
        <p14:creationId xmlns:p14="http://schemas.microsoft.com/office/powerpoint/2010/main" val="28815035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3 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But Jonah got up and </a:t>
            </a:r>
            <a:r>
              <a:rPr lang="en-GB" sz="3800" b="1" dirty="0">
                <a:solidFill>
                  <a:srgbClr val="FFFF00"/>
                </a:solidFill>
                <a:latin typeface="Signika Light" pitchFamily="2" charset="77"/>
              </a:rPr>
              <a:t>went in the opposite direction to get away from the Lord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. He went down to the port of Joppa, </a:t>
            </a:r>
            <a:r>
              <a:rPr lang="en-GB" sz="3800" b="1" u="sng" dirty="0">
                <a:solidFill>
                  <a:schemeClr val="bg1"/>
                </a:solidFill>
                <a:latin typeface="Signika Light" pitchFamily="2" charset="77"/>
              </a:rPr>
              <a:t>where he found a ship leaving for Tarshish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. He bought a ticket and went on board, </a:t>
            </a:r>
            <a:r>
              <a:rPr lang="en-GB" sz="3800" b="1" dirty="0">
                <a:solidFill>
                  <a:srgbClr val="FFFF00"/>
                </a:solidFill>
                <a:latin typeface="Signika Light" pitchFamily="2" charset="77"/>
              </a:rPr>
              <a:t>hoping to escape from the Lord by sailing to Tarshish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.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Jonah 1:3 NLT</a:t>
            </a:r>
          </a:p>
        </p:txBody>
      </p:sp>
    </p:spTree>
    <p:extLst>
      <p:ext uri="{BB962C8B-B14F-4D97-AF65-F5344CB8AC3E}">
        <p14:creationId xmlns:p14="http://schemas.microsoft.com/office/powerpoint/2010/main" val="7738567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4 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But the Lord hurled a powerful wind over the sea, causing a violent storm that threatened to break the ship apart. </a:t>
            </a: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5 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Fearing for their lives, the desperate sailors shouted to their gods for help and threw the cargo overboard to lighten the ship. But all this time Jonah was sound asleep </a:t>
            </a:r>
            <a:r>
              <a:rPr lang="en-GB" sz="3800" b="1" dirty="0">
                <a:solidFill>
                  <a:srgbClr val="FFFF00"/>
                </a:solidFill>
                <a:latin typeface="Signika Light" pitchFamily="2" charset="77"/>
              </a:rPr>
              <a:t>down 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in the hold. </a:t>
            </a: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6 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So the captain went down after him. “How can you sleep at a time like this?” he shouted. “Get up and pray to your god! Maybe he will pay attention to us and spare our lives.”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Jonah 1:4-6 NLT</a:t>
            </a:r>
          </a:p>
        </p:txBody>
      </p:sp>
    </p:spTree>
    <p:extLst>
      <p:ext uri="{BB962C8B-B14F-4D97-AF65-F5344CB8AC3E}">
        <p14:creationId xmlns:p14="http://schemas.microsoft.com/office/powerpoint/2010/main" val="36488202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5416" y="438912"/>
            <a:ext cx="11355860" cy="5738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500" b="1" baseline="30000" dirty="0">
                <a:solidFill>
                  <a:schemeClr val="bg1"/>
                </a:solidFill>
                <a:latin typeface="Signika Light" pitchFamily="2" charset="77"/>
              </a:rPr>
              <a:t>7 </a:t>
            </a:r>
            <a:r>
              <a:rPr lang="en-GB" sz="3500" b="1" dirty="0">
                <a:solidFill>
                  <a:schemeClr val="bg1"/>
                </a:solidFill>
                <a:latin typeface="Signika Light" pitchFamily="2" charset="77"/>
              </a:rPr>
              <a:t>Then the crew cast lots to see which of them had offended the gods and caused the terrible storm. When they did this, the lots identified Jonah as the culprit. </a:t>
            </a:r>
            <a:r>
              <a:rPr lang="en-GB" sz="3500" b="1" baseline="30000" dirty="0">
                <a:solidFill>
                  <a:schemeClr val="bg1"/>
                </a:solidFill>
                <a:latin typeface="Signika Light" pitchFamily="2" charset="77"/>
              </a:rPr>
              <a:t>8 </a:t>
            </a:r>
            <a:r>
              <a:rPr lang="en-GB" sz="3500" b="1" dirty="0">
                <a:solidFill>
                  <a:schemeClr val="bg1"/>
                </a:solidFill>
                <a:latin typeface="Signika Light" pitchFamily="2" charset="77"/>
              </a:rPr>
              <a:t>“Why has this awful storm come down on us?” they demanded. “Who are you? What is your line of work? What country are you from? What is your nationality?” </a:t>
            </a:r>
            <a:r>
              <a:rPr lang="en-GB" sz="3500" b="1" baseline="30000" dirty="0">
                <a:solidFill>
                  <a:schemeClr val="bg1"/>
                </a:solidFill>
                <a:latin typeface="Signika Light" pitchFamily="2" charset="77"/>
              </a:rPr>
              <a:t>9</a:t>
            </a:r>
            <a:r>
              <a:rPr lang="en-GB" sz="3500" b="1" dirty="0">
                <a:solidFill>
                  <a:schemeClr val="bg1"/>
                </a:solidFill>
                <a:latin typeface="Signika Light" pitchFamily="2" charset="77"/>
              </a:rPr>
              <a:t> Jonah answered, “I am a Hebrew, and </a:t>
            </a:r>
            <a:r>
              <a:rPr lang="en-GB" sz="3500" b="1" dirty="0">
                <a:solidFill>
                  <a:srgbClr val="FFFF00"/>
                </a:solidFill>
                <a:latin typeface="Signika Light" pitchFamily="2" charset="77"/>
              </a:rPr>
              <a:t>I worship the Lord</a:t>
            </a:r>
            <a:r>
              <a:rPr lang="en-GB" sz="3500" b="1" dirty="0">
                <a:solidFill>
                  <a:schemeClr val="bg1"/>
                </a:solidFill>
                <a:latin typeface="Signika Light" pitchFamily="2" charset="77"/>
              </a:rPr>
              <a:t>, the God of heaven, who made the sea and the land.” </a:t>
            </a:r>
            <a:r>
              <a:rPr lang="en-GB" sz="3500" b="1" baseline="30000" dirty="0">
                <a:solidFill>
                  <a:schemeClr val="bg1"/>
                </a:solidFill>
                <a:latin typeface="Signika Light" pitchFamily="2" charset="77"/>
              </a:rPr>
              <a:t>10 </a:t>
            </a:r>
            <a:r>
              <a:rPr lang="en-GB" sz="3500" b="1" dirty="0">
                <a:solidFill>
                  <a:schemeClr val="bg1"/>
                </a:solidFill>
                <a:latin typeface="Signika Light" pitchFamily="2" charset="77"/>
              </a:rPr>
              <a:t>The sailors were terrified when they heard this, for he had already told them he was running away from the Lord. “Oh, </a:t>
            </a:r>
            <a:r>
              <a:rPr lang="en-GB" sz="3500" b="1" dirty="0">
                <a:solidFill>
                  <a:srgbClr val="FFFF00"/>
                </a:solidFill>
                <a:latin typeface="Signika Light" pitchFamily="2" charset="77"/>
              </a:rPr>
              <a:t>why did you do it?</a:t>
            </a:r>
            <a:r>
              <a:rPr lang="en-GB" sz="3500" b="1" dirty="0">
                <a:solidFill>
                  <a:schemeClr val="bg1"/>
                </a:solidFill>
                <a:latin typeface="Signika Light" pitchFamily="2" charset="77"/>
              </a:rPr>
              <a:t>” they groaned. </a:t>
            </a:r>
          </a:p>
          <a:p>
            <a:pPr marL="0" indent="0">
              <a:buNone/>
            </a:pPr>
            <a:r>
              <a:rPr lang="en-GB" sz="1800" b="1" dirty="0">
                <a:solidFill>
                  <a:schemeClr val="bg1"/>
                </a:solidFill>
                <a:latin typeface="Signika Light" pitchFamily="2" charset="77"/>
              </a:rPr>
              <a:t>Jonah 1:7-10 NLT</a:t>
            </a:r>
          </a:p>
        </p:txBody>
      </p:sp>
    </p:spTree>
    <p:extLst>
      <p:ext uri="{BB962C8B-B14F-4D97-AF65-F5344CB8AC3E}">
        <p14:creationId xmlns:p14="http://schemas.microsoft.com/office/powerpoint/2010/main" val="41968887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11 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And since the storm was getting worse all the time, they asked him, “What should we do to you to stop this storm?” </a:t>
            </a: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12 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“Throw me into the sea,” Jonah said, “and it will become calm again. I know that </a:t>
            </a:r>
            <a:r>
              <a:rPr lang="en-GB" sz="3800" b="1" dirty="0">
                <a:solidFill>
                  <a:srgbClr val="FFFF00"/>
                </a:solidFill>
                <a:latin typeface="Signika Light" pitchFamily="2" charset="77"/>
              </a:rPr>
              <a:t>this terrible storm is all my fault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.”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Jonah 1:10-12 NLT</a:t>
            </a:r>
          </a:p>
        </p:txBody>
      </p:sp>
    </p:spTree>
    <p:extLst>
      <p:ext uri="{BB962C8B-B14F-4D97-AF65-F5344CB8AC3E}">
        <p14:creationId xmlns:p14="http://schemas.microsoft.com/office/powerpoint/2010/main" val="29784574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13 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Instead, the sailors rowed even harder to get the ship to the land. But the stormy sea was too violent for them, and they couldn’t make it. </a:t>
            </a:r>
            <a:r>
              <a:rPr lang="en-GB" sz="3800" b="1" baseline="30000" dirty="0">
                <a:solidFill>
                  <a:schemeClr val="bg1"/>
                </a:solidFill>
                <a:latin typeface="Signika Light" pitchFamily="2" charset="77"/>
              </a:rPr>
              <a:t>14 </a:t>
            </a:r>
            <a:r>
              <a:rPr lang="en-GB" sz="3800" b="1" dirty="0">
                <a:solidFill>
                  <a:schemeClr val="bg1"/>
                </a:solidFill>
                <a:latin typeface="Signika Light" pitchFamily="2" charset="77"/>
              </a:rPr>
              <a:t>Then they cried out to the Lord, Jonah’s God. “O Lord,” they pleaded, “don’t make us die for this man’s sin. And don’t hold us responsible for his death. </a:t>
            </a:r>
            <a:r>
              <a:rPr lang="en-GB" sz="3800" b="1" dirty="0">
                <a:solidFill>
                  <a:srgbClr val="FFFF00"/>
                </a:solidFill>
                <a:latin typeface="Signika Light" pitchFamily="2" charset="77"/>
              </a:rPr>
              <a:t>O Lord, you have sent this storm upon him for your own good reasons.”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Jonah 1:13-14 NLT</a:t>
            </a:r>
          </a:p>
        </p:txBody>
      </p:sp>
    </p:spTree>
    <p:extLst>
      <p:ext uri="{BB962C8B-B14F-4D97-AF65-F5344CB8AC3E}">
        <p14:creationId xmlns:p14="http://schemas.microsoft.com/office/powerpoint/2010/main" val="3816476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C3E942-2BD0-CD46-9BBE-D8B8A937AAB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7408" y="438912"/>
            <a:ext cx="10997184" cy="5738051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3900" b="1" baseline="30000" dirty="0">
                <a:solidFill>
                  <a:schemeClr val="bg1"/>
                </a:solidFill>
                <a:latin typeface="Signika Light" pitchFamily="2" charset="77"/>
              </a:rPr>
              <a:t>15 </a:t>
            </a:r>
            <a:r>
              <a:rPr lang="en-GB" sz="3900" b="1" dirty="0">
                <a:solidFill>
                  <a:schemeClr val="bg1"/>
                </a:solidFill>
                <a:latin typeface="Signika Light" pitchFamily="2" charset="77"/>
              </a:rPr>
              <a:t>Then the sailors picked Jonah up and threw him into the raging sea, and the storm stopped at once! </a:t>
            </a:r>
            <a:r>
              <a:rPr lang="en-GB" sz="3900" b="1" baseline="30000" dirty="0">
                <a:solidFill>
                  <a:schemeClr val="bg1"/>
                </a:solidFill>
                <a:latin typeface="Signika Light" pitchFamily="2" charset="77"/>
              </a:rPr>
              <a:t>16 </a:t>
            </a:r>
            <a:r>
              <a:rPr lang="en-GB" sz="3900" b="1" dirty="0">
                <a:solidFill>
                  <a:schemeClr val="bg1"/>
                </a:solidFill>
                <a:latin typeface="Signika Light" pitchFamily="2" charset="77"/>
              </a:rPr>
              <a:t>The sailors were awestruck by the Lord’s great power, and they offered him a sacrifice and vowed to serve him. </a:t>
            </a:r>
            <a:r>
              <a:rPr lang="en-GB" sz="3900" b="1" baseline="30000" dirty="0">
                <a:solidFill>
                  <a:srgbClr val="FFFF00"/>
                </a:solidFill>
                <a:latin typeface="Signika Light" pitchFamily="2" charset="77"/>
              </a:rPr>
              <a:t>17 </a:t>
            </a:r>
            <a:r>
              <a:rPr lang="en-GB" sz="3900" b="1" dirty="0">
                <a:solidFill>
                  <a:srgbClr val="FFFF00"/>
                </a:solidFill>
                <a:latin typeface="Signika Light" pitchFamily="2" charset="77"/>
              </a:rPr>
              <a:t>Now the Lord had arranged for a great fish to swallow Jonah. And Jonah was inside the fish for three days and three nights.</a:t>
            </a:r>
          </a:p>
          <a:p>
            <a:pPr marL="0" indent="0">
              <a:buNone/>
            </a:pPr>
            <a:r>
              <a:rPr lang="en-GB" sz="2000" b="1" dirty="0">
                <a:solidFill>
                  <a:schemeClr val="bg1"/>
                </a:solidFill>
                <a:latin typeface="Signika Light" pitchFamily="2" charset="77"/>
              </a:rPr>
              <a:t>Jonah 1:15-17 NLT</a:t>
            </a:r>
          </a:p>
        </p:txBody>
      </p:sp>
    </p:spTree>
    <p:extLst>
      <p:ext uri="{BB962C8B-B14F-4D97-AF65-F5344CB8AC3E}">
        <p14:creationId xmlns:p14="http://schemas.microsoft.com/office/powerpoint/2010/main" val="5925161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1145</TotalTime>
  <Words>637</Words>
  <Application>Microsoft Macintosh PowerPoint</Application>
  <PresentationFormat>Widescreen</PresentationFormat>
  <Paragraphs>17</Paragraphs>
  <Slides>11</Slides>
  <Notes>0</Notes>
  <HiddenSlides>1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Signika</vt:lpstr>
      <vt:lpstr>Signika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16</cp:revision>
  <dcterms:created xsi:type="dcterms:W3CDTF">2023-01-23T15:49:53Z</dcterms:created>
  <dcterms:modified xsi:type="dcterms:W3CDTF">2023-03-11T19:38:47Z</dcterms:modified>
</cp:coreProperties>
</file>