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84" r:id="rId3"/>
    <p:sldId id="262" r:id="rId4"/>
    <p:sldId id="274" r:id="rId5"/>
    <p:sldId id="283" r:id="rId6"/>
    <p:sldId id="278" r:id="rId7"/>
    <p:sldId id="276" r:id="rId8"/>
    <p:sldId id="277" r:id="rId9"/>
    <p:sldId id="279" r:id="rId10"/>
    <p:sldId id="282" r:id="rId11"/>
    <p:sldId id="280" r:id="rId12"/>
    <p:sldId id="285" r:id="rId13"/>
    <p:sldId id="286" r:id="rId14"/>
    <p:sldId id="287" r:id="rId15"/>
    <p:sldId id="288" r:id="rId16"/>
    <p:sldId id="289" r:id="rId17"/>
    <p:sldId id="290" r:id="rId18"/>
    <p:sldId id="291" r:id="rId19"/>
    <p:sldId id="281" r:id="rId20"/>
    <p:sldId id="275"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574A"/>
    <a:srgbClr val="F1E5BF"/>
    <a:srgbClr val="FFFDF7"/>
    <a:srgbClr val="FFF2C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470" autoAdjust="0"/>
  </p:normalViewPr>
  <p:slideViewPr>
    <p:cSldViewPr snapToGrid="0" snapToObjects="1">
      <p:cViewPr varScale="1">
        <p:scale>
          <a:sx n="108" d="100"/>
          <a:sy n="108" d="100"/>
        </p:scale>
        <p:origin x="-832" y="-10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FDC4FD-D731-384D-B067-497B42624966}" type="datetimeFigureOut">
              <a:rPr lang="en-US" smtClean="0"/>
              <a:t>17/03/17</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C07E22-408C-B946-B32F-7EA782F5AB34}" type="slidenum">
              <a:rPr lang="en-GB" smtClean="0"/>
              <a:t>‹#›</a:t>
            </a:fld>
            <a:endParaRPr lang="en-GB"/>
          </a:p>
        </p:txBody>
      </p:sp>
    </p:spTree>
    <p:extLst>
      <p:ext uri="{BB962C8B-B14F-4D97-AF65-F5344CB8AC3E}">
        <p14:creationId xmlns:p14="http://schemas.microsoft.com/office/powerpoint/2010/main" val="5532422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C07E22-408C-B946-B32F-7EA782F5AB34}" type="slidenum">
              <a:rPr lang="en-GB" smtClean="0"/>
              <a:t>1</a:t>
            </a:fld>
            <a:endParaRPr lang="en-GB"/>
          </a:p>
        </p:txBody>
      </p:sp>
    </p:spTree>
    <p:extLst>
      <p:ext uri="{BB962C8B-B14F-4D97-AF65-F5344CB8AC3E}">
        <p14:creationId xmlns:p14="http://schemas.microsoft.com/office/powerpoint/2010/main" val="2310220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C07E22-408C-B946-B32F-7EA782F5AB34}" type="slidenum">
              <a:rPr lang="en-GB" smtClean="0"/>
              <a:t>2</a:t>
            </a:fld>
            <a:endParaRPr lang="en-GB"/>
          </a:p>
        </p:txBody>
      </p:sp>
    </p:spTree>
    <p:extLst>
      <p:ext uri="{BB962C8B-B14F-4D97-AF65-F5344CB8AC3E}">
        <p14:creationId xmlns:p14="http://schemas.microsoft.com/office/powerpoint/2010/main" val="2310220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7772400" cy="1102519"/>
          </a:xfrm>
        </p:spPr>
        <p:txBody>
          <a:bodyPr/>
          <a:lstStyle>
            <a:lvl1pPr>
              <a:defRPr sz="4400"/>
            </a:lvl1pPr>
          </a:lstStyle>
          <a:p>
            <a:r>
              <a:rPr lang="en-GB" sz="5400" dirty="0">
                <a:solidFill>
                  <a:srgbClr val="FFFDF7"/>
                </a:solidFill>
              </a:rPr>
              <a:t>TITLE IN VIADOLKA #fffdf7</a:t>
            </a:r>
            <a:endParaRPr lang="en-GB" dirty="0"/>
          </a:p>
        </p:txBody>
      </p:sp>
      <p:sp>
        <p:nvSpPr>
          <p:cNvPr id="3" name="Subtitle 2"/>
          <p:cNvSpPr>
            <a:spLocks noGrp="1"/>
          </p:cNvSpPr>
          <p:nvPr>
            <p:ph type="subTitle" idx="1" hasCustomPrompt="1"/>
          </p:nvPr>
        </p:nvSpPr>
        <p:spPr>
          <a:xfrm>
            <a:off x="1371600" y="2914650"/>
            <a:ext cx="6400800" cy="1314450"/>
          </a:xfrm>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solidFill>
                  <a:srgbClr val="F1E5BF"/>
                </a:solidFill>
                <a:latin typeface="CooperHewitt-Medium"/>
                <a:cs typeface="CooperHewitt-Medium"/>
              </a:rPr>
              <a:t>Cooper Hewitt#f1e5bf</a:t>
            </a:r>
          </a:p>
        </p:txBody>
      </p:sp>
      <p:sp>
        <p:nvSpPr>
          <p:cNvPr id="4" name="Date Placeholder 3"/>
          <p:cNvSpPr>
            <a:spLocks noGrp="1"/>
          </p:cNvSpPr>
          <p:nvPr>
            <p:ph type="dt" sz="half" idx="10"/>
          </p:nvPr>
        </p:nvSpPr>
        <p:spPr/>
        <p:txBody>
          <a:bodyPr/>
          <a:lstStyle/>
          <a:p>
            <a:fld id="{E1D32A28-DD4F-D74B-A759-4ED656F3B5A5}" type="datetimeFigureOut">
              <a:rPr lang="en-US" smtClean="0"/>
              <a:t>17/03/17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DC7433-FEFA-A649-B8E2-CF5205252486}" type="slidenum">
              <a:rPr lang="en-GB" smtClean="0"/>
              <a:t>‹#›</a:t>
            </a:fld>
            <a:endParaRPr lang="en-GB"/>
          </a:p>
        </p:txBody>
      </p:sp>
    </p:spTree>
    <p:extLst>
      <p:ext uri="{BB962C8B-B14F-4D97-AF65-F5344CB8AC3E}">
        <p14:creationId xmlns:p14="http://schemas.microsoft.com/office/powerpoint/2010/main" val="776674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E1D32A28-DD4F-D74B-A759-4ED656F3B5A5}" type="datetimeFigureOut">
              <a:rPr lang="en-US" smtClean="0"/>
              <a:t>17/03/17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DC7433-FEFA-A649-B8E2-CF5205252486}" type="slidenum">
              <a:rPr lang="en-GB" smtClean="0"/>
              <a:t>‹#›</a:t>
            </a:fld>
            <a:endParaRPr lang="en-GB"/>
          </a:p>
        </p:txBody>
      </p:sp>
    </p:spTree>
    <p:extLst>
      <p:ext uri="{BB962C8B-B14F-4D97-AF65-F5344CB8AC3E}">
        <p14:creationId xmlns:p14="http://schemas.microsoft.com/office/powerpoint/2010/main" val="67557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E1D32A28-DD4F-D74B-A759-4ED656F3B5A5}" type="datetimeFigureOut">
              <a:rPr lang="en-US" smtClean="0"/>
              <a:t>17/03/17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DC7433-FEFA-A649-B8E2-CF5205252486}" type="slidenum">
              <a:rPr lang="en-GB" smtClean="0"/>
              <a:t>‹#›</a:t>
            </a:fld>
            <a:endParaRPr lang="en-GB"/>
          </a:p>
        </p:txBody>
      </p:sp>
    </p:spTree>
    <p:extLst>
      <p:ext uri="{BB962C8B-B14F-4D97-AF65-F5344CB8AC3E}">
        <p14:creationId xmlns:p14="http://schemas.microsoft.com/office/powerpoint/2010/main" val="4294651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400"/>
            </a:lvl1pPr>
          </a:lstStyle>
          <a:p>
            <a:r>
              <a:rPr lang="en-GB" sz="5400" dirty="0">
                <a:solidFill>
                  <a:srgbClr val="FFFDF7"/>
                </a:solidFill>
              </a:rPr>
              <a:t>TITLE IN VIADOLKA #fffdf7</a:t>
            </a:r>
            <a:endParaRPr lang="en-GB" dirty="0"/>
          </a:p>
        </p:txBody>
      </p:sp>
      <p:sp>
        <p:nvSpPr>
          <p:cNvPr id="3" name="Content Placeholder 2"/>
          <p:cNvSpPr>
            <a:spLocks noGrp="1"/>
          </p:cNvSpPr>
          <p:nvPr>
            <p:ph idx="1" hasCustomPrompt="1"/>
          </p:nvPr>
        </p:nvSpPr>
        <p:spPr/>
        <p:txBody>
          <a:bodyPr/>
          <a:lstStyle/>
          <a:p>
            <a:r>
              <a:rPr lang="en-GB" dirty="0">
                <a:solidFill>
                  <a:srgbClr val="F1E5BF"/>
                </a:solidFill>
                <a:latin typeface="CooperHewitt-Medium"/>
                <a:cs typeface="CooperHewitt-Medium"/>
              </a:rPr>
              <a:t>Cooper Hewitt#f1e5bf</a:t>
            </a:r>
          </a:p>
          <a:p>
            <a:pPr lvl="1"/>
            <a:r>
              <a:rPr lang="en-GB" dirty="0"/>
              <a:t>Second level </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10"/>
          </p:nvPr>
        </p:nvSpPr>
        <p:spPr/>
        <p:txBody>
          <a:bodyPr/>
          <a:lstStyle/>
          <a:p>
            <a:fld id="{E1D32A28-DD4F-D74B-A759-4ED656F3B5A5}" type="datetimeFigureOut">
              <a:rPr lang="en-US" smtClean="0"/>
              <a:t>17/03/17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DC7433-FEFA-A649-B8E2-CF5205252486}" type="slidenum">
              <a:rPr lang="en-GB" smtClean="0"/>
              <a:t>‹#›</a:t>
            </a:fld>
            <a:endParaRPr lang="en-GB"/>
          </a:p>
        </p:txBody>
      </p:sp>
    </p:spTree>
    <p:extLst>
      <p:ext uri="{BB962C8B-B14F-4D97-AF65-F5344CB8AC3E}">
        <p14:creationId xmlns:p14="http://schemas.microsoft.com/office/powerpoint/2010/main" val="74935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1D32A28-DD4F-D74B-A759-4ED656F3B5A5}" type="datetimeFigureOut">
              <a:rPr lang="en-US" smtClean="0"/>
              <a:t>17/03/17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DC7433-FEFA-A649-B8E2-CF5205252486}" type="slidenum">
              <a:rPr lang="en-GB" smtClean="0"/>
              <a:t>‹#›</a:t>
            </a:fld>
            <a:endParaRPr lang="en-GB"/>
          </a:p>
        </p:txBody>
      </p:sp>
    </p:spTree>
    <p:extLst>
      <p:ext uri="{BB962C8B-B14F-4D97-AF65-F5344CB8AC3E}">
        <p14:creationId xmlns:p14="http://schemas.microsoft.com/office/powerpoint/2010/main" val="1033999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E1D32A28-DD4F-D74B-A759-4ED656F3B5A5}" type="datetimeFigureOut">
              <a:rPr lang="en-US" smtClean="0"/>
              <a:t>17/03/17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DC7433-FEFA-A649-B8E2-CF5205252486}" type="slidenum">
              <a:rPr lang="en-GB" smtClean="0"/>
              <a:t>‹#›</a:t>
            </a:fld>
            <a:endParaRPr lang="en-GB"/>
          </a:p>
        </p:txBody>
      </p:sp>
    </p:spTree>
    <p:extLst>
      <p:ext uri="{BB962C8B-B14F-4D97-AF65-F5344CB8AC3E}">
        <p14:creationId xmlns:p14="http://schemas.microsoft.com/office/powerpoint/2010/main" val="721839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E1D32A28-DD4F-D74B-A759-4ED656F3B5A5}" type="datetimeFigureOut">
              <a:rPr lang="en-US" smtClean="0"/>
              <a:t>17/03/17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ADC7433-FEFA-A649-B8E2-CF5205252486}" type="slidenum">
              <a:rPr lang="en-GB" smtClean="0"/>
              <a:t>‹#›</a:t>
            </a:fld>
            <a:endParaRPr lang="en-GB"/>
          </a:p>
        </p:txBody>
      </p:sp>
    </p:spTree>
    <p:extLst>
      <p:ext uri="{BB962C8B-B14F-4D97-AF65-F5344CB8AC3E}">
        <p14:creationId xmlns:p14="http://schemas.microsoft.com/office/powerpoint/2010/main" val="2519077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E1D32A28-DD4F-D74B-A759-4ED656F3B5A5}" type="datetimeFigureOut">
              <a:rPr lang="en-US" smtClean="0"/>
              <a:t>17/03/17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ADC7433-FEFA-A649-B8E2-CF5205252486}" type="slidenum">
              <a:rPr lang="en-GB" smtClean="0"/>
              <a:t>‹#›</a:t>
            </a:fld>
            <a:endParaRPr lang="en-GB"/>
          </a:p>
        </p:txBody>
      </p:sp>
    </p:spTree>
    <p:extLst>
      <p:ext uri="{BB962C8B-B14F-4D97-AF65-F5344CB8AC3E}">
        <p14:creationId xmlns:p14="http://schemas.microsoft.com/office/powerpoint/2010/main" val="2887747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32A28-DD4F-D74B-A759-4ED656F3B5A5}" type="datetimeFigureOut">
              <a:rPr lang="en-US" smtClean="0"/>
              <a:t>17/03/17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ADC7433-FEFA-A649-B8E2-CF5205252486}" type="slidenum">
              <a:rPr lang="en-GB" smtClean="0"/>
              <a:t>‹#›</a:t>
            </a:fld>
            <a:endParaRPr lang="en-GB"/>
          </a:p>
        </p:txBody>
      </p:sp>
    </p:spTree>
    <p:extLst>
      <p:ext uri="{BB962C8B-B14F-4D97-AF65-F5344CB8AC3E}">
        <p14:creationId xmlns:p14="http://schemas.microsoft.com/office/powerpoint/2010/main" val="1280885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1D32A28-DD4F-D74B-A759-4ED656F3B5A5}" type="datetimeFigureOut">
              <a:rPr lang="en-US" smtClean="0"/>
              <a:t>17/03/17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DC7433-FEFA-A649-B8E2-CF5205252486}" type="slidenum">
              <a:rPr lang="en-GB" smtClean="0"/>
              <a:t>‹#›</a:t>
            </a:fld>
            <a:endParaRPr lang="en-GB"/>
          </a:p>
        </p:txBody>
      </p:sp>
    </p:spTree>
    <p:extLst>
      <p:ext uri="{BB962C8B-B14F-4D97-AF65-F5344CB8AC3E}">
        <p14:creationId xmlns:p14="http://schemas.microsoft.com/office/powerpoint/2010/main" val="2488725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1D32A28-DD4F-D74B-A759-4ED656F3B5A5}" type="datetimeFigureOut">
              <a:rPr lang="en-US" smtClean="0"/>
              <a:t>17/03/17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DC7433-FEFA-A649-B8E2-CF5205252486}" type="slidenum">
              <a:rPr lang="en-GB" smtClean="0"/>
              <a:t>‹#›</a:t>
            </a:fld>
            <a:endParaRPr lang="en-GB"/>
          </a:p>
        </p:txBody>
      </p:sp>
    </p:spTree>
    <p:extLst>
      <p:ext uri="{BB962C8B-B14F-4D97-AF65-F5344CB8AC3E}">
        <p14:creationId xmlns:p14="http://schemas.microsoft.com/office/powerpoint/2010/main" val="5678926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sz="5400" dirty="0">
                <a:solidFill>
                  <a:srgbClr val="FFFDF7"/>
                </a:solidFill>
              </a:rPr>
              <a:t>TITLE IN VIADOLKA #fffdf7</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r>
              <a:rPr lang="en-GB" dirty="0">
                <a:solidFill>
                  <a:srgbClr val="F1E5BF"/>
                </a:solidFill>
                <a:latin typeface="CooperHewitt-Medium"/>
                <a:cs typeface="CooperHewitt-Medium"/>
              </a:rPr>
              <a:t>Cooper Hewitt#f1e5bf</a:t>
            </a:r>
          </a:p>
          <a:p>
            <a:pPr lvl="1"/>
            <a:r>
              <a:rPr lang="en-GB" dirty="0"/>
              <a:t>Second level </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1D32A28-DD4F-D74B-A759-4ED656F3B5A5}" type="datetimeFigureOut">
              <a:rPr lang="en-US" smtClean="0"/>
              <a:t>17/03/17</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ADC7433-FEFA-A649-B8E2-CF5205252486}" type="slidenum">
              <a:rPr lang="en-GB" smtClean="0"/>
              <a:t>‹#›</a:t>
            </a:fld>
            <a:endParaRPr lang="en-GB"/>
          </a:p>
        </p:txBody>
      </p:sp>
    </p:spTree>
    <p:extLst>
      <p:ext uri="{BB962C8B-B14F-4D97-AF65-F5344CB8AC3E}">
        <p14:creationId xmlns:p14="http://schemas.microsoft.com/office/powerpoint/2010/main" val="3966407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FFFDF7"/>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FFFDF7"/>
          </a:solidFill>
          <a:latin typeface="Lustria"/>
          <a:ea typeface="+mn-ea"/>
          <a:cs typeface="Lustria"/>
        </a:defRPr>
      </a:lvl2pPr>
      <a:lvl3pPr marL="1143000" indent="-228600" algn="l" defTabSz="457200" rtl="0" eaLnBrk="1" latinLnBrk="0" hangingPunct="1">
        <a:spcBef>
          <a:spcPct val="20000"/>
        </a:spcBef>
        <a:buFont typeface="Arial"/>
        <a:buChar char="•"/>
        <a:defRPr sz="2400" kern="1200">
          <a:solidFill>
            <a:srgbClr val="FFFDF7"/>
          </a:solidFill>
          <a:latin typeface="Lustria"/>
          <a:ea typeface="+mn-ea"/>
          <a:cs typeface="Lustria"/>
        </a:defRPr>
      </a:lvl3pPr>
      <a:lvl4pPr marL="1600200" indent="-228600" algn="l" defTabSz="457200" rtl="0" eaLnBrk="1" latinLnBrk="0" hangingPunct="1">
        <a:spcBef>
          <a:spcPct val="20000"/>
        </a:spcBef>
        <a:buFont typeface="Arial"/>
        <a:buChar char="–"/>
        <a:defRPr sz="2000" kern="1200">
          <a:solidFill>
            <a:srgbClr val="FFFDF7"/>
          </a:solidFill>
          <a:latin typeface="Lustria"/>
          <a:ea typeface="+mn-ea"/>
          <a:cs typeface="Lustria"/>
        </a:defRPr>
      </a:lvl4pPr>
      <a:lvl5pPr marL="2057400" indent="-228600" algn="l" defTabSz="457200" rtl="0" eaLnBrk="1" latinLnBrk="0" hangingPunct="1">
        <a:spcBef>
          <a:spcPct val="20000"/>
        </a:spcBef>
        <a:buFont typeface="Arial"/>
        <a:buChar char="»"/>
        <a:defRPr sz="2000" kern="1200">
          <a:solidFill>
            <a:srgbClr val="FFFDF7"/>
          </a:solidFill>
          <a:latin typeface="Lustria"/>
          <a:ea typeface="+mn-ea"/>
          <a:cs typeface="Lust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4" descr="THE LILYP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14131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1E5BF"/>
                </a:solidFill>
              </a:rPr>
              <a:t>FALSE WISDOM</a:t>
            </a:r>
            <a:endParaRPr lang="en-GB" b="1" dirty="0">
              <a:solidFill>
                <a:srgbClr val="F1E5BF"/>
              </a:solidFill>
            </a:endParaRPr>
          </a:p>
        </p:txBody>
      </p:sp>
      <p:sp>
        <p:nvSpPr>
          <p:cNvPr id="3" name="Content Placeholder 2"/>
          <p:cNvSpPr>
            <a:spLocks noGrp="1"/>
          </p:cNvSpPr>
          <p:nvPr>
            <p:ph idx="1"/>
          </p:nvPr>
        </p:nvSpPr>
        <p:spPr/>
        <p:txBody>
          <a:bodyPr>
            <a:normAutofit fontScale="62500" lnSpcReduction="20000"/>
          </a:bodyPr>
          <a:lstStyle/>
          <a:p>
            <a:pPr marL="0" indent="0">
              <a:lnSpc>
                <a:spcPct val="120000"/>
              </a:lnSpc>
              <a:buNone/>
            </a:pPr>
            <a:r>
              <a:rPr lang="en-GB" sz="3400" baseline="30000" dirty="0">
                <a:solidFill>
                  <a:srgbClr val="FFFDF7"/>
                </a:solidFill>
                <a:latin typeface="Lustria"/>
                <a:cs typeface="Lustria"/>
              </a:rPr>
              <a:t>14</a:t>
            </a:r>
            <a:r>
              <a:rPr lang="en-GB" sz="3400" dirty="0">
                <a:solidFill>
                  <a:srgbClr val="FFFDF7"/>
                </a:solidFill>
                <a:latin typeface="Lustria"/>
                <a:cs typeface="Lustria"/>
              </a:rPr>
              <a:t> But if you have bitter </a:t>
            </a:r>
            <a:r>
              <a:rPr lang="en-GB" sz="3400" dirty="0">
                <a:solidFill>
                  <a:srgbClr val="FFFF00"/>
                </a:solidFill>
                <a:latin typeface="Lustria"/>
                <a:cs typeface="Lustria"/>
              </a:rPr>
              <a:t>jealousy and selfish ambition</a:t>
            </a:r>
            <a:r>
              <a:rPr lang="en-GB" sz="3400" dirty="0">
                <a:solidFill>
                  <a:srgbClr val="FFFDF7"/>
                </a:solidFill>
                <a:latin typeface="Lustria"/>
                <a:cs typeface="Lustria"/>
              </a:rPr>
              <a:t> in your hearts, do not boast and be false to the truth. </a:t>
            </a:r>
            <a:r>
              <a:rPr lang="en-GB" sz="3400" baseline="30000" dirty="0">
                <a:solidFill>
                  <a:srgbClr val="FFFDF7"/>
                </a:solidFill>
                <a:latin typeface="Lustria"/>
                <a:cs typeface="Lustria"/>
              </a:rPr>
              <a:t>15</a:t>
            </a:r>
            <a:r>
              <a:rPr lang="en-GB" sz="3400" dirty="0">
                <a:solidFill>
                  <a:srgbClr val="FFFDF7"/>
                </a:solidFill>
                <a:latin typeface="Lustria"/>
                <a:cs typeface="Lustria"/>
              </a:rPr>
              <a:t> This is not the wisdom that comes down from above, but is </a:t>
            </a:r>
            <a:r>
              <a:rPr lang="en-GB" sz="3400" dirty="0">
                <a:solidFill>
                  <a:schemeClr val="accent6"/>
                </a:solidFill>
                <a:latin typeface="Lustria"/>
                <a:cs typeface="Lustria"/>
              </a:rPr>
              <a:t>earthly, unspiritual</a:t>
            </a:r>
            <a:r>
              <a:rPr lang="en-GB" sz="3400" dirty="0" smtClean="0">
                <a:solidFill>
                  <a:schemeClr val="accent6"/>
                </a:solidFill>
                <a:latin typeface="Lustria"/>
                <a:cs typeface="Lustria"/>
              </a:rPr>
              <a:t>, demonic</a:t>
            </a:r>
            <a:r>
              <a:rPr lang="en-GB" sz="3400" dirty="0">
                <a:solidFill>
                  <a:srgbClr val="FFFDF7"/>
                </a:solidFill>
                <a:latin typeface="Lustria"/>
                <a:cs typeface="Lustria"/>
              </a:rPr>
              <a:t>. </a:t>
            </a:r>
            <a:r>
              <a:rPr lang="en-GB" sz="3400" baseline="30000" dirty="0">
                <a:solidFill>
                  <a:srgbClr val="FFFDF7"/>
                </a:solidFill>
                <a:latin typeface="Lustria"/>
                <a:cs typeface="Lustria"/>
              </a:rPr>
              <a:t>16</a:t>
            </a:r>
            <a:r>
              <a:rPr lang="en-GB" sz="3400" dirty="0">
                <a:solidFill>
                  <a:srgbClr val="FFFDF7"/>
                </a:solidFill>
                <a:latin typeface="Lustria"/>
                <a:cs typeface="Lustria"/>
              </a:rPr>
              <a:t> For where </a:t>
            </a:r>
            <a:r>
              <a:rPr lang="en-GB" sz="3400" dirty="0">
                <a:solidFill>
                  <a:srgbClr val="FFFF00"/>
                </a:solidFill>
                <a:latin typeface="Lustria"/>
                <a:cs typeface="Lustria"/>
              </a:rPr>
              <a:t>jealousy and </a:t>
            </a:r>
            <a:r>
              <a:rPr lang="en-GB" sz="3400" dirty="0" smtClean="0">
                <a:solidFill>
                  <a:srgbClr val="FFFF00"/>
                </a:solidFill>
                <a:latin typeface="Lustria"/>
                <a:cs typeface="Lustria"/>
              </a:rPr>
              <a:t>selfish ambition</a:t>
            </a:r>
            <a:r>
              <a:rPr lang="en-GB" sz="3400" dirty="0" smtClean="0">
                <a:solidFill>
                  <a:srgbClr val="FFFDF7"/>
                </a:solidFill>
                <a:latin typeface="Lustria"/>
                <a:cs typeface="Lustria"/>
              </a:rPr>
              <a:t> </a:t>
            </a:r>
            <a:r>
              <a:rPr lang="en-GB" sz="3400" dirty="0">
                <a:solidFill>
                  <a:srgbClr val="FFFDF7"/>
                </a:solidFill>
                <a:latin typeface="Lustria"/>
                <a:cs typeface="Lustria"/>
              </a:rPr>
              <a:t>exist, there will be disorder and every vile practice. </a:t>
            </a:r>
            <a:r>
              <a:rPr lang="en-GB" sz="2900" dirty="0">
                <a:solidFill>
                  <a:srgbClr val="FFFDF7"/>
                </a:solidFill>
                <a:latin typeface="Lustria"/>
                <a:cs typeface="Lustria"/>
              </a:rPr>
              <a:t>James 3:</a:t>
            </a:r>
            <a:r>
              <a:rPr lang="en-GB" sz="2900" dirty="0" smtClean="0">
                <a:solidFill>
                  <a:srgbClr val="FFFDF7"/>
                </a:solidFill>
                <a:latin typeface="Lustria"/>
                <a:cs typeface="Lustria"/>
              </a:rPr>
              <a:t>14-16 ESV</a:t>
            </a:r>
          </a:p>
          <a:p>
            <a:pPr marL="0" indent="0">
              <a:buNone/>
            </a:pPr>
            <a:endParaRPr lang="en-GB" sz="3400" dirty="0">
              <a:solidFill>
                <a:srgbClr val="FFFDF7"/>
              </a:solidFill>
              <a:latin typeface="Lustria"/>
              <a:cs typeface="Lustria"/>
            </a:endParaRPr>
          </a:p>
          <a:p>
            <a:pPr marL="0" indent="0">
              <a:lnSpc>
                <a:spcPct val="120000"/>
              </a:lnSpc>
              <a:buNone/>
            </a:pPr>
            <a:r>
              <a:rPr lang="en-GB" sz="3400" dirty="0">
                <a:solidFill>
                  <a:srgbClr val="FFFDF7"/>
                </a:solidFill>
                <a:latin typeface="Lustria"/>
                <a:cs typeface="Lustria"/>
              </a:rPr>
              <a:t>Whenever you’re trying to look better than others or get the better of others, </a:t>
            </a:r>
            <a:r>
              <a:rPr lang="en-GB" sz="3400" dirty="0">
                <a:solidFill>
                  <a:srgbClr val="FFFF00"/>
                </a:solidFill>
                <a:latin typeface="Lustria"/>
                <a:cs typeface="Lustria"/>
              </a:rPr>
              <a:t>things fall apart and everyone ends up at the others’ throats</a:t>
            </a:r>
            <a:r>
              <a:rPr lang="en-GB" sz="3400" dirty="0">
                <a:solidFill>
                  <a:srgbClr val="FFFDF7"/>
                </a:solidFill>
                <a:latin typeface="Lustria"/>
                <a:cs typeface="Lustria"/>
              </a:rPr>
              <a:t>. </a:t>
            </a:r>
            <a:r>
              <a:rPr lang="en-GB" sz="2900" dirty="0">
                <a:solidFill>
                  <a:srgbClr val="FFFDF7"/>
                </a:solidFill>
                <a:latin typeface="Lustria"/>
                <a:cs typeface="Lustria"/>
              </a:rPr>
              <a:t>(v16 MSG)</a:t>
            </a:r>
          </a:p>
          <a:p>
            <a:pPr marL="0" indent="0" algn="r">
              <a:buNone/>
            </a:pPr>
            <a:endParaRPr lang="en-GB" sz="2600" dirty="0">
              <a:solidFill>
                <a:srgbClr val="FFFDF7"/>
              </a:solidFill>
              <a:latin typeface="Lustria"/>
              <a:cs typeface="Lustria"/>
            </a:endParaRPr>
          </a:p>
        </p:txBody>
      </p:sp>
    </p:spTree>
    <p:extLst>
      <p:ext uri="{BB962C8B-B14F-4D97-AF65-F5344CB8AC3E}">
        <p14:creationId xmlns:p14="http://schemas.microsoft.com/office/powerpoint/2010/main" val="40775701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1E5BF"/>
                </a:solidFill>
              </a:rPr>
              <a:t>TRUE WISDOM</a:t>
            </a:r>
            <a:endParaRPr lang="en-GB" b="1" dirty="0">
              <a:solidFill>
                <a:srgbClr val="F1E5BF"/>
              </a:solidFill>
            </a:endParaRPr>
          </a:p>
        </p:txBody>
      </p:sp>
      <p:sp>
        <p:nvSpPr>
          <p:cNvPr id="3" name="Content Placeholder 2"/>
          <p:cNvSpPr>
            <a:spLocks noGrp="1"/>
          </p:cNvSpPr>
          <p:nvPr>
            <p:ph idx="1"/>
          </p:nvPr>
        </p:nvSpPr>
        <p:spPr/>
        <p:txBody>
          <a:bodyPr>
            <a:normAutofit fontScale="85000" lnSpcReduction="10000"/>
          </a:bodyPr>
          <a:lstStyle/>
          <a:p>
            <a:pPr marL="0" indent="0" algn="just">
              <a:lnSpc>
                <a:spcPct val="120000"/>
              </a:lnSpc>
              <a:buNone/>
            </a:pPr>
            <a:r>
              <a:rPr lang="en-GB" baseline="30000" dirty="0">
                <a:solidFill>
                  <a:srgbClr val="FFFDF7"/>
                </a:solidFill>
                <a:latin typeface="Lustria"/>
                <a:cs typeface="Lustria"/>
              </a:rPr>
              <a:t>17</a:t>
            </a:r>
            <a:r>
              <a:rPr lang="en-GB" dirty="0">
                <a:solidFill>
                  <a:srgbClr val="FFFDF7"/>
                </a:solidFill>
                <a:latin typeface="Lustria"/>
                <a:cs typeface="Lustria"/>
              </a:rPr>
              <a:t> But the </a:t>
            </a:r>
            <a:r>
              <a:rPr lang="en-GB" dirty="0">
                <a:solidFill>
                  <a:srgbClr val="FFFF00"/>
                </a:solidFill>
                <a:latin typeface="Lustria"/>
                <a:cs typeface="Lustria"/>
              </a:rPr>
              <a:t>wisdom from above </a:t>
            </a:r>
            <a:r>
              <a:rPr lang="en-GB" dirty="0">
                <a:solidFill>
                  <a:srgbClr val="FFFDF7"/>
                </a:solidFill>
                <a:latin typeface="Lustria"/>
                <a:cs typeface="Lustria"/>
              </a:rPr>
              <a:t>is first pure, then peaceable, gentle, open to reason, full of mercy and good fruits, impartial and sincere.</a:t>
            </a:r>
            <a:r>
              <a:rPr lang="en-GB" baseline="30000" dirty="0">
                <a:solidFill>
                  <a:srgbClr val="FFFDF7"/>
                </a:solidFill>
                <a:latin typeface="Lustria"/>
                <a:cs typeface="Lustria"/>
              </a:rPr>
              <a:t>18</a:t>
            </a:r>
            <a:r>
              <a:rPr lang="en-GB" dirty="0">
                <a:solidFill>
                  <a:srgbClr val="FFFDF7"/>
                </a:solidFill>
                <a:latin typeface="Lustria"/>
                <a:cs typeface="Lustria"/>
              </a:rPr>
              <a:t> And a harvest of righteousness is sown in peace by those who make peace.</a:t>
            </a:r>
          </a:p>
          <a:p>
            <a:pPr marL="0" indent="0">
              <a:buNone/>
            </a:pPr>
            <a:endParaRPr lang="en-GB" dirty="0">
              <a:solidFill>
                <a:srgbClr val="FFFDF7"/>
              </a:solidFill>
              <a:latin typeface="Lustria"/>
              <a:cs typeface="Lustria"/>
            </a:endParaRPr>
          </a:p>
          <a:p>
            <a:pPr marL="0" indent="0" algn="r">
              <a:buNone/>
            </a:pPr>
            <a:r>
              <a:rPr lang="en-GB" sz="2800" dirty="0">
                <a:solidFill>
                  <a:srgbClr val="FFFDF7"/>
                </a:solidFill>
                <a:latin typeface="Lustria"/>
                <a:cs typeface="Lustria"/>
              </a:rPr>
              <a:t>James 3:13-18 ESV</a:t>
            </a:r>
          </a:p>
        </p:txBody>
      </p:sp>
    </p:spTree>
    <p:extLst>
      <p:ext uri="{BB962C8B-B14F-4D97-AF65-F5344CB8AC3E}">
        <p14:creationId xmlns:p14="http://schemas.microsoft.com/office/powerpoint/2010/main" val="199911807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1E5BF"/>
                </a:solidFill>
                <a:latin typeface="Vidaloka "/>
                <a:cs typeface="Vidaloka "/>
              </a:rPr>
              <a:t>HOW TO GET WISDOM?</a:t>
            </a:r>
            <a:endParaRPr lang="en-GB" b="1" dirty="0">
              <a:solidFill>
                <a:srgbClr val="F1E5BF"/>
              </a:solidFill>
              <a:latin typeface="Vidaloka "/>
              <a:cs typeface="Vidaloka "/>
            </a:endParaRPr>
          </a:p>
        </p:txBody>
      </p:sp>
      <p:sp>
        <p:nvSpPr>
          <p:cNvPr id="3" name="Content Placeholder 2"/>
          <p:cNvSpPr>
            <a:spLocks noGrp="1"/>
          </p:cNvSpPr>
          <p:nvPr>
            <p:ph idx="1"/>
          </p:nvPr>
        </p:nvSpPr>
        <p:spPr/>
        <p:txBody>
          <a:bodyPr>
            <a:normAutofit/>
          </a:bodyPr>
          <a:lstStyle/>
          <a:p>
            <a:pPr marL="0" indent="0">
              <a:lnSpc>
                <a:spcPct val="120000"/>
              </a:lnSpc>
              <a:buNone/>
            </a:pPr>
            <a:r>
              <a:rPr lang="en-GB" sz="2800" dirty="0" smtClean="0">
                <a:solidFill>
                  <a:srgbClr val="FFFF00"/>
                </a:solidFill>
                <a:latin typeface="Lustria"/>
                <a:cs typeface="Lustria"/>
              </a:rPr>
              <a:t>1. GET INTO THE BIBLE</a:t>
            </a:r>
          </a:p>
          <a:p>
            <a:pPr marL="0" indent="0" algn="ctr">
              <a:lnSpc>
                <a:spcPct val="120000"/>
              </a:lnSpc>
              <a:buNone/>
            </a:pPr>
            <a:endParaRPr lang="en-GB" sz="2800" dirty="0" smtClean="0">
              <a:solidFill>
                <a:srgbClr val="FFFDF7"/>
              </a:solidFill>
              <a:latin typeface="Lustria"/>
              <a:cs typeface="Lustria"/>
            </a:endParaRPr>
          </a:p>
          <a:p>
            <a:pPr marL="0" indent="0" algn="ctr">
              <a:lnSpc>
                <a:spcPct val="120000"/>
              </a:lnSpc>
              <a:buNone/>
            </a:pPr>
            <a:r>
              <a:rPr lang="en-GB" sz="2800" dirty="0" smtClean="0">
                <a:solidFill>
                  <a:srgbClr val="FFFDF7"/>
                </a:solidFill>
                <a:latin typeface="Lustria"/>
                <a:cs typeface="Lustria"/>
              </a:rPr>
              <a:t>The fear of the LORD is the beginning of wisdom, and knowledge of the Holy One is understanding. </a:t>
            </a:r>
          </a:p>
          <a:p>
            <a:pPr marL="0" indent="0" algn="r">
              <a:lnSpc>
                <a:spcPct val="120000"/>
              </a:lnSpc>
              <a:buNone/>
            </a:pPr>
            <a:r>
              <a:rPr lang="en-GB" sz="2400" dirty="0" smtClean="0">
                <a:solidFill>
                  <a:srgbClr val="FFFDF7"/>
                </a:solidFill>
                <a:latin typeface="Lustria"/>
                <a:cs typeface="Lustria"/>
              </a:rPr>
              <a:t>Proverbs 9:10 NIV</a:t>
            </a:r>
          </a:p>
          <a:p>
            <a:pPr marL="0" indent="0" algn="just">
              <a:lnSpc>
                <a:spcPct val="120000"/>
              </a:lnSpc>
              <a:buNone/>
            </a:pPr>
            <a:endParaRPr lang="en-GB" sz="2800" dirty="0">
              <a:solidFill>
                <a:srgbClr val="FFFDF7"/>
              </a:solidFill>
              <a:latin typeface="Lustria"/>
              <a:cs typeface="Lustria"/>
            </a:endParaRPr>
          </a:p>
        </p:txBody>
      </p:sp>
    </p:spTree>
    <p:extLst>
      <p:ext uri="{BB962C8B-B14F-4D97-AF65-F5344CB8AC3E}">
        <p14:creationId xmlns:p14="http://schemas.microsoft.com/office/powerpoint/2010/main" val="360485610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1E5BF"/>
                </a:solidFill>
                <a:latin typeface="Vidaloka "/>
                <a:cs typeface="Vidaloka "/>
              </a:rPr>
              <a:t>HOW TO GET WISDOM?</a:t>
            </a:r>
            <a:endParaRPr lang="en-GB" b="1" dirty="0">
              <a:solidFill>
                <a:srgbClr val="F1E5BF"/>
              </a:solidFill>
              <a:latin typeface="Vidaloka "/>
              <a:cs typeface="Vidaloka "/>
            </a:endParaRPr>
          </a:p>
        </p:txBody>
      </p:sp>
      <p:sp>
        <p:nvSpPr>
          <p:cNvPr id="3" name="Content Placeholder 2"/>
          <p:cNvSpPr>
            <a:spLocks noGrp="1"/>
          </p:cNvSpPr>
          <p:nvPr>
            <p:ph idx="1"/>
          </p:nvPr>
        </p:nvSpPr>
        <p:spPr/>
        <p:txBody>
          <a:bodyPr>
            <a:normAutofit/>
          </a:bodyPr>
          <a:lstStyle/>
          <a:p>
            <a:pPr marL="514350" indent="-514350">
              <a:lnSpc>
                <a:spcPct val="120000"/>
              </a:lnSpc>
              <a:buAutoNum type="arabicPeriod"/>
            </a:pPr>
            <a:r>
              <a:rPr lang="en-GB" sz="2800" dirty="0" smtClean="0">
                <a:solidFill>
                  <a:schemeClr val="bg1">
                    <a:lumMod val="85000"/>
                  </a:schemeClr>
                </a:solidFill>
                <a:latin typeface="Lustria"/>
                <a:cs typeface="Lustria"/>
              </a:rPr>
              <a:t>GET INTO THE BIBLE</a:t>
            </a:r>
          </a:p>
          <a:p>
            <a:pPr marL="514350" indent="-514350">
              <a:lnSpc>
                <a:spcPct val="120000"/>
              </a:lnSpc>
              <a:buAutoNum type="arabicPeriod"/>
            </a:pPr>
            <a:r>
              <a:rPr lang="en-GB" sz="2800" dirty="0" smtClean="0">
                <a:solidFill>
                  <a:srgbClr val="FFFF00"/>
                </a:solidFill>
                <a:latin typeface="Lustria"/>
                <a:cs typeface="Lustria"/>
              </a:rPr>
              <a:t>WANT TO BE FREE</a:t>
            </a:r>
          </a:p>
          <a:p>
            <a:pPr marL="0" indent="0" algn="ctr">
              <a:lnSpc>
                <a:spcPct val="120000"/>
              </a:lnSpc>
              <a:buNone/>
            </a:pPr>
            <a:endParaRPr lang="en-GB" sz="2800" dirty="0" smtClean="0">
              <a:solidFill>
                <a:srgbClr val="FFFDF7"/>
              </a:solidFill>
              <a:latin typeface="Lustria"/>
              <a:cs typeface="Lustria"/>
            </a:endParaRPr>
          </a:p>
          <a:p>
            <a:pPr marL="0" indent="0" algn="just">
              <a:lnSpc>
                <a:spcPct val="120000"/>
              </a:lnSpc>
              <a:buNone/>
            </a:pPr>
            <a:endParaRPr lang="en-GB" sz="2800" dirty="0">
              <a:solidFill>
                <a:srgbClr val="FFFDF7"/>
              </a:solidFill>
              <a:latin typeface="Lustria"/>
              <a:cs typeface="Lustria"/>
            </a:endParaRPr>
          </a:p>
        </p:txBody>
      </p:sp>
    </p:spTree>
    <p:extLst>
      <p:ext uri="{BB962C8B-B14F-4D97-AF65-F5344CB8AC3E}">
        <p14:creationId xmlns:p14="http://schemas.microsoft.com/office/powerpoint/2010/main" val="384069536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52717"/>
            <a:ext cx="8229600" cy="4041906"/>
          </a:xfrm>
        </p:spPr>
        <p:txBody>
          <a:bodyPr>
            <a:noAutofit/>
          </a:bodyPr>
          <a:lstStyle/>
          <a:p>
            <a:pPr marL="0" indent="0">
              <a:lnSpc>
                <a:spcPct val="120000"/>
              </a:lnSpc>
              <a:buNone/>
            </a:pPr>
            <a:r>
              <a:rPr lang="en-GB" sz="1900" dirty="0">
                <a:solidFill>
                  <a:schemeClr val="bg1"/>
                </a:solidFill>
                <a:latin typeface="Lustria"/>
                <a:cs typeface="Lustria"/>
              </a:rPr>
              <a:t>But thank God you’ve started listening to a new master, </a:t>
            </a:r>
            <a:r>
              <a:rPr lang="en-GB" sz="1900" dirty="0">
                <a:solidFill>
                  <a:srgbClr val="FFFF00"/>
                </a:solidFill>
                <a:latin typeface="Lustria"/>
                <a:cs typeface="Lustria"/>
              </a:rPr>
              <a:t>one whose commands set you free to live openly in </a:t>
            </a:r>
            <a:r>
              <a:rPr lang="en-GB" sz="1900" i="1" dirty="0">
                <a:solidFill>
                  <a:srgbClr val="FFFF00"/>
                </a:solidFill>
                <a:latin typeface="Lustria"/>
                <a:cs typeface="Lustria"/>
              </a:rPr>
              <a:t>his</a:t>
            </a:r>
            <a:r>
              <a:rPr lang="en-GB" sz="1900" dirty="0">
                <a:solidFill>
                  <a:srgbClr val="FFFF00"/>
                </a:solidFill>
                <a:latin typeface="Lustria"/>
                <a:cs typeface="Lustria"/>
              </a:rPr>
              <a:t> freedom! </a:t>
            </a:r>
            <a:r>
              <a:rPr lang="en-GB" sz="1900" b="1" baseline="30000" dirty="0">
                <a:solidFill>
                  <a:schemeClr val="bg1"/>
                </a:solidFill>
                <a:latin typeface="Lustria"/>
                <a:cs typeface="Lustria"/>
              </a:rPr>
              <a:t>19 </a:t>
            </a:r>
            <a:r>
              <a:rPr lang="en-GB" sz="1900" dirty="0">
                <a:solidFill>
                  <a:schemeClr val="bg1"/>
                </a:solidFill>
                <a:latin typeface="Lustria"/>
                <a:cs typeface="Lustria"/>
              </a:rPr>
              <a:t>I’m using this freedom language because it’s easy to picture. You can readily recall, can’t you, how at one time the more you did just what you felt like doing—not caring about others, not caring about God—the worse your life became and the less freedom you had? And how much different is it now as you live in God’s freedom, your lives healed and expansive in holiness? </a:t>
            </a:r>
            <a:r>
              <a:rPr lang="en-GB" sz="1900" dirty="0" smtClean="0">
                <a:solidFill>
                  <a:schemeClr val="bg1"/>
                </a:solidFill>
                <a:latin typeface="Lustria"/>
                <a:cs typeface="Lustria"/>
              </a:rPr>
              <a:t> </a:t>
            </a:r>
            <a:r>
              <a:rPr lang="en-GB" sz="1900" b="1" baseline="30000" dirty="0" smtClean="0">
                <a:solidFill>
                  <a:schemeClr val="bg1"/>
                </a:solidFill>
                <a:latin typeface="Lustria"/>
                <a:cs typeface="Lustria"/>
              </a:rPr>
              <a:t>20</a:t>
            </a:r>
            <a:r>
              <a:rPr lang="en-GB" sz="1900" b="1" baseline="30000" dirty="0">
                <a:solidFill>
                  <a:schemeClr val="bg1"/>
                </a:solidFill>
                <a:latin typeface="Lustria"/>
                <a:cs typeface="Lustria"/>
              </a:rPr>
              <a:t>-21 </a:t>
            </a:r>
            <a:r>
              <a:rPr lang="en-GB" sz="1900" dirty="0">
                <a:solidFill>
                  <a:schemeClr val="bg1"/>
                </a:solidFill>
                <a:latin typeface="Lustria"/>
                <a:cs typeface="Lustria"/>
              </a:rPr>
              <a:t>As long as you did what you felt like doing, ignoring God, you didn’t have to bother with right thinking or right living, or right </a:t>
            </a:r>
            <a:r>
              <a:rPr lang="en-GB" sz="1900" i="1" dirty="0">
                <a:solidFill>
                  <a:schemeClr val="bg1"/>
                </a:solidFill>
                <a:latin typeface="Lustria"/>
                <a:cs typeface="Lustria"/>
              </a:rPr>
              <a:t>anything</a:t>
            </a:r>
            <a:r>
              <a:rPr lang="en-GB" sz="1900" dirty="0">
                <a:solidFill>
                  <a:schemeClr val="bg1"/>
                </a:solidFill>
                <a:latin typeface="Lustria"/>
                <a:cs typeface="Lustria"/>
              </a:rPr>
              <a:t> for that matter. </a:t>
            </a:r>
            <a:r>
              <a:rPr lang="en-GB" sz="1900" dirty="0">
                <a:solidFill>
                  <a:srgbClr val="FFFF00"/>
                </a:solidFill>
                <a:latin typeface="Lustria"/>
                <a:cs typeface="Lustria"/>
              </a:rPr>
              <a:t>But do you call that a free life? What did you get out of it? Nothing you’re proud of now. Where did it get you? A dead end</a:t>
            </a:r>
            <a:r>
              <a:rPr lang="en-GB" sz="1900" dirty="0">
                <a:solidFill>
                  <a:schemeClr val="bg1"/>
                </a:solidFill>
                <a:latin typeface="Lustria"/>
                <a:cs typeface="Lustria"/>
              </a:rPr>
              <a:t>. </a:t>
            </a:r>
          </a:p>
        </p:txBody>
      </p:sp>
    </p:spTree>
    <p:extLst>
      <p:ext uri="{BB962C8B-B14F-4D97-AF65-F5344CB8AC3E}">
        <p14:creationId xmlns:p14="http://schemas.microsoft.com/office/powerpoint/2010/main" val="95513224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52717"/>
            <a:ext cx="8229600" cy="4041906"/>
          </a:xfrm>
        </p:spPr>
        <p:txBody>
          <a:bodyPr>
            <a:normAutofit fontScale="85000" lnSpcReduction="20000"/>
          </a:bodyPr>
          <a:lstStyle/>
          <a:p>
            <a:pPr marL="0" indent="0">
              <a:lnSpc>
                <a:spcPct val="120000"/>
              </a:lnSpc>
              <a:buNone/>
            </a:pPr>
            <a:r>
              <a:rPr lang="en-GB" b="1" baseline="30000" dirty="0" smtClean="0">
                <a:solidFill>
                  <a:schemeClr val="bg1"/>
                </a:solidFill>
                <a:latin typeface="Lustria"/>
                <a:cs typeface="Lustria"/>
              </a:rPr>
              <a:t>22</a:t>
            </a:r>
            <a:r>
              <a:rPr lang="en-GB" b="1" baseline="30000" dirty="0">
                <a:solidFill>
                  <a:schemeClr val="bg1"/>
                </a:solidFill>
                <a:latin typeface="Lustria"/>
                <a:cs typeface="Lustria"/>
              </a:rPr>
              <a:t>-23 </a:t>
            </a:r>
            <a:r>
              <a:rPr lang="en-GB" dirty="0">
                <a:solidFill>
                  <a:schemeClr val="bg1"/>
                </a:solidFill>
                <a:latin typeface="Lustria"/>
                <a:cs typeface="Lustria"/>
              </a:rPr>
              <a:t>But now that you’ve found you don’t have to listen to sin tell you what to do, and have discovered the delight of listening to God telling you, what a surprise! </a:t>
            </a:r>
            <a:r>
              <a:rPr lang="en-GB" dirty="0">
                <a:solidFill>
                  <a:srgbClr val="FFFF00"/>
                </a:solidFill>
                <a:latin typeface="Lustria"/>
                <a:cs typeface="Lustria"/>
              </a:rPr>
              <a:t>A whole, healed, put-together life right now, with more and more of life on the way! </a:t>
            </a:r>
            <a:r>
              <a:rPr lang="en-GB" dirty="0">
                <a:solidFill>
                  <a:schemeClr val="bg1"/>
                </a:solidFill>
                <a:latin typeface="Lustria"/>
                <a:cs typeface="Lustria"/>
              </a:rPr>
              <a:t>Work hard for sin your whole life and your pension is death. But God’s gift is </a:t>
            </a:r>
            <a:r>
              <a:rPr lang="en-GB" i="1" dirty="0">
                <a:solidFill>
                  <a:schemeClr val="bg1"/>
                </a:solidFill>
                <a:latin typeface="Lustria"/>
                <a:cs typeface="Lustria"/>
              </a:rPr>
              <a:t>real life</a:t>
            </a:r>
            <a:r>
              <a:rPr lang="en-GB" dirty="0">
                <a:solidFill>
                  <a:schemeClr val="bg1"/>
                </a:solidFill>
                <a:latin typeface="Lustria"/>
                <a:cs typeface="Lustria"/>
              </a:rPr>
              <a:t>, eternal life, delivered by Jesus, our Master. </a:t>
            </a:r>
            <a:endParaRPr lang="en-GB" dirty="0" smtClean="0">
              <a:solidFill>
                <a:schemeClr val="bg1"/>
              </a:solidFill>
              <a:latin typeface="Lustria"/>
              <a:cs typeface="Lustria"/>
            </a:endParaRPr>
          </a:p>
          <a:p>
            <a:pPr marL="0" indent="0" algn="r">
              <a:lnSpc>
                <a:spcPct val="120000"/>
              </a:lnSpc>
              <a:buNone/>
            </a:pPr>
            <a:r>
              <a:rPr lang="en-GB" sz="2800" dirty="0" smtClean="0">
                <a:solidFill>
                  <a:schemeClr val="bg1"/>
                </a:solidFill>
                <a:latin typeface="Lustria"/>
                <a:cs typeface="Lustria"/>
              </a:rPr>
              <a:t>Romans </a:t>
            </a:r>
            <a:r>
              <a:rPr lang="en-GB" sz="2800" dirty="0">
                <a:solidFill>
                  <a:schemeClr val="bg1"/>
                </a:solidFill>
                <a:latin typeface="Lustria"/>
                <a:cs typeface="Lustria"/>
              </a:rPr>
              <a:t>6:17-23 MSG</a:t>
            </a:r>
          </a:p>
        </p:txBody>
      </p:sp>
    </p:spTree>
    <p:extLst>
      <p:ext uri="{BB962C8B-B14F-4D97-AF65-F5344CB8AC3E}">
        <p14:creationId xmlns:p14="http://schemas.microsoft.com/office/powerpoint/2010/main" val="88470021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1E5BF"/>
                </a:solidFill>
                <a:latin typeface="Vidaloka "/>
                <a:cs typeface="Vidaloka "/>
              </a:rPr>
              <a:t>GET WISDOM!</a:t>
            </a:r>
            <a:endParaRPr lang="en-GB" b="1" dirty="0">
              <a:solidFill>
                <a:srgbClr val="F1E5BF"/>
              </a:solidFill>
              <a:latin typeface="Vidaloka "/>
              <a:cs typeface="Vidaloka "/>
            </a:endParaRPr>
          </a:p>
        </p:txBody>
      </p:sp>
      <p:sp>
        <p:nvSpPr>
          <p:cNvPr id="3" name="Content Placeholder 2"/>
          <p:cNvSpPr>
            <a:spLocks noGrp="1"/>
          </p:cNvSpPr>
          <p:nvPr>
            <p:ph idx="1"/>
          </p:nvPr>
        </p:nvSpPr>
        <p:spPr/>
        <p:txBody>
          <a:bodyPr>
            <a:normAutofit/>
          </a:bodyPr>
          <a:lstStyle/>
          <a:p>
            <a:pPr marL="514350" indent="-514350">
              <a:lnSpc>
                <a:spcPct val="120000"/>
              </a:lnSpc>
              <a:buAutoNum type="arabicPeriod"/>
            </a:pPr>
            <a:r>
              <a:rPr lang="en-GB" sz="2800" dirty="0" smtClean="0">
                <a:solidFill>
                  <a:schemeClr val="bg1">
                    <a:lumMod val="85000"/>
                  </a:schemeClr>
                </a:solidFill>
                <a:latin typeface="Lustria"/>
                <a:cs typeface="Lustria"/>
              </a:rPr>
              <a:t>GET INTO THE BIBLE</a:t>
            </a:r>
          </a:p>
          <a:p>
            <a:pPr marL="514350" indent="-514350">
              <a:lnSpc>
                <a:spcPct val="120000"/>
              </a:lnSpc>
              <a:buFont typeface="Arial"/>
              <a:buAutoNum type="arabicPeriod"/>
            </a:pPr>
            <a:r>
              <a:rPr lang="en-GB" sz="2800" dirty="0">
                <a:solidFill>
                  <a:schemeClr val="bg1">
                    <a:lumMod val="85000"/>
                  </a:schemeClr>
                </a:solidFill>
                <a:latin typeface="Lustria"/>
                <a:cs typeface="Lustria"/>
              </a:rPr>
              <a:t>WANT TO BE FREE</a:t>
            </a:r>
          </a:p>
          <a:p>
            <a:pPr marL="514350" indent="-514350">
              <a:lnSpc>
                <a:spcPct val="120000"/>
              </a:lnSpc>
              <a:buAutoNum type="arabicPeriod"/>
            </a:pPr>
            <a:r>
              <a:rPr lang="en-GB" sz="2800" dirty="0" smtClean="0">
                <a:solidFill>
                  <a:srgbClr val="FFFF00"/>
                </a:solidFill>
                <a:latin typeface="Lustria"/>
                <a:cs typeface="Lustria"/>
              </a:rPr>
              <a:t>GET IN COMMUNITY</a:t>
            </a:r>
          </a:p>
          <a:p>
            <a:pPr marL="0" indent="0" algn="ctr">
              <a:lnSpc>
                <a:spcPct val="120000"/>
              </a:lnSpc>
              <a:buNone/>
            </a:pPr>
            <a:endParaRPr lang="en-GB" sz="2800" dirty="0" smtClean="0">
              <a:solidFill>
                <a:srgbClr val="FFFDF7"/>
              </a:solidFill>
              <a:latin typeface="Lustria"/>
              <a:cs typeface="Lustria"/>
            </a:endParaRPr>
          </a:p>
          <a:p>
            <a:pPr marL="0" indent="0" algn="just">
              <a:lnSpc>
                <a:spcPct val="120000"/>
              </a:lnSpc>
              <a:buNone/>
            </a:pPr>
            <a:endParaRPr lang="en-GB" sz="2800" dirty="0">
              <a:solidFill>
                <a:srgbClr val="FFFDF7"/>
              </a:solidFill>
              <a:latin typeface="Lustria"/>
              <a:cs typeface="Lustria"/>
            </a:endParaRPr>
          </a:p>
        </p:txBody>
      </p:sp>
    </p:spTree>
    <p:extLst>
      <p:ext uri="{BB962C8B-B14F-4D97-AF65-F5344CB8AC3E}">
        <p14:creationId xmlns:p14="http://schemas.microsoft.com/office/powerpoint/2010/main" val="369042687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7915"/>
            <a:ext cx="8229600" cy="3806708"/>
          </a:xfrm>
        </p:spPr>
        <p:txBody>
          <a:bodyPr>
            <a:normAutofit fontScale="77500" lnSpcReduction="20000"/>
          </a:bodyPr>
          <a:lstStyle/>
          <a:p>
            <a:pPr marL="0" indent="0">
              <a:lnSpc>
                <a:spcPct val="120000"/>
              </a:lnSpc>
              <a:buNone/>
            </a:pPr>
            <a:r>
              <a:rPr lang="en-GB" sz="3600" b="1" baseline="30000" dirty="0">
                <a:solidFill>
                  <a:schemeClr val="bg1"/>
                </a:solidFill>
                <a:latin typeface="Lustria"/>
                <a:cs typeface="Lustria"/>
              </a:rPr>
              <a:t>14 </a:t>
            </a:r>
            <a:r>
              <a:rPr lang="en-GB" sz="3600" b="1" dirty="0">
                <a:solidFill>
                  <a:schemeClr val="bg1"/>
                </a:solidFill>
                <a:latin typeface="Lustria"/>
                <a:cs typeface="Lustria"/>
              </a:rPr>
              <a:t>Where there is no guidance, a people falls, but </a:t>
            </a:r>
            <a:r>
              <a:rPr lang="en-GB" sz="3600" b="1" dirty="0">
                <a:solidFill>
                  <a:srgbClr val="FFFF00"/>
                </a:solidFill>
                <a:latin typeface="Lustria"/>
                <a:cs typeface="Lustria"/>
              </a:rPr>
              <a:t>in an abundance of </a:t>
            </a:r>
            <a:r>
              <a:rPr lang="en-GB" sz="3600" b="1" dirty="0" smtClean="0">
                <a:solidFill>
                  <a:srgbClr val="FFFF00"/>
                </a:solidFill>
                <a:latin typeface="Lustria"/>
                <a:cs typeface="Lustria"/>
              </a:rPr>
              <a:t>counsellors </a:t>
            </a:r>
            <a:r>
              <a:rPr lang="en-GB" sz="3600" b="1" dirty="0">
                <a:solidFill>
                  <a:srgbClr val="FFFF00"/>
                </a:solidFill>
                <a:latin typeface="Lustria"/>
                <a:cs typeface="Lustria"/>
              </a:rPr>
              <a:t>there is sa</a:t>
            </a:r>
            <a:r>
              <a:rPr lang="en-GB" sz="3600" b="1" dirty="0">
                <a:solidFill>
                  <a:schemeClr val="bg1"/>
                </a:solidFill>
                <a:latin typeface="Lustria"/>
                <a:cs typeface="Lustria"/>
              </a:rPr>
              <a:t>fety. </a:t>
            </a:r>
            <a:endParaRPr lang="en-GB" sz="3600" b="1" dirty="0" smtClean="0">
              <a:solidFill>
                <a:schemeClr val="bg1"/>
              </a:solidFill>
              <a:latin typeface="Lustria"/>
              <a:cs typeface="Lustria"/>
            </a:endParaRPr>
          </a:p>
          <a:p>
            <a:pPr marL="0" indent="0" algn="r">
              <a:lnSpc>
                <a:spcPct val="120000"/>
              </a:lnSpc>
              <a:buNone/>
            </a:pPr>
            <a:r>
              <a:rPr lang="en-GB" b="1" dirty="0" smtClean="0">
                <a:solidFill>
                  <a:schemeClr val="bg1"/>
                </a:solidFill>
                <a:latin typeface="Lustria"/>
                <a:cs typeface="Lustria"/>
              </a:rPr>
              <a:t>Proverbs </a:t>
            </a:r>
            <a:r>
              <a:rPr lang="en-GB" b="1" dirty="0">
                <a:solidFill>
                  <a:schemeClr val="bg1"/>
                </a:solidFill>
                <a:latin typeface="Lustria"/>
                <a:cs typeface="Lustria"/>
              </a:rPr>
              <a:t>11:4 ESV</a:t>
            </a:r>
          </a:p>
          <a:p>
            <a:pPr marL="0" indent="0">
              <a:lnSpc>
                <a:spcPct val="120000"/>
              </a:lnSpc>
              <a:buNone/>
            </a:pPr>
            <a:r>
              <a:rPr lang="en-GB" sz="3600" b="1" dirty="0">
                <a:solidFill>
                  <a:schemeClr val="bg1"/>
                </a:solidFill>
                <a:latin typeface="Lustria"/>
                <a:cs typeface="Lustria"/>
              </a:rPr>
              <a:t> </a:t>
            </a:r>
          </a:p>
          <a:p>
            <a:pPr marL="0" indent="0">
              <a:lnSpc>
                <a:spcPct val="120000"/>
              </a:lnSpc>
              <a:buNone/>
            </a:pPr>
            <a:r>
              <a:rPr lang="en-GB" sz="3600" b="1" baseline="30000" dirty="0">
                <a:solidFill>
                  <a:schemeClr val="bg1"/>
                </a:solidFill>
                <a:latin typeface="Lustria"/>
                <a:cs typeface="Lustria"/>
              </a:rPr>
              <a:t>14</a:t>
            </a:r>
            <a:r>
              <a:rPr lang="en-GB" sz="3600" b="1" dirty="0">
                <a:solidFill>
                  <a:schemeClr val="bg1"/>
                </a:solidFill>
                <a:latin typeface="Lustria"/>
                <a:cs typeface="Lustria"/>
              </a:rPr>
              <a:t> Without good direction, people lose their way; </a:t>
            </a:r>
            <a:r>
              <a:rPr lang="en-GB" sz="3600" b="1" dirty="0">
                <a:solidFill>
                  <a:srgbClr val="FFFF00"/>
                </a:solidFill>
                <a:latin typeface="Lustria"/>
                <a:cs typeface="Lustria"/>
              </a:rPr>
              <a:t>the more wise counsel you follow, the better your chances</a:t>
            </a:r>
            <a:r>
              <a:rPr lang="en-GB" sz="3600" b="1" dirty="0">
                <a:solidFill>
                  <a:schemeClr val="bg1"/>
                </a:solidFill>
                <a:latin typeface="Lustria"/>
                <a:cs typeface="Lustria"/>
              </a:rPr>
              <a:t>. </a:t>
            </a:r>
            <a:endParaRPr lang="en-GB" sz="3600" b="1" dirty="0" smtClean="0">
              <a:solidFill>
                <a:schemeClr val="bg1"/>
              </a:solidFill>
              <a:latin typeface="Lustria"/>
              <a:cs typeface="Lustria"/>
            </a:endParaRPr>
          </a:p>
          <a:p>
            <a:pPr marL="0" indent="0" algn="r">
              <a:lnSpc>
                <a:spcPct val="120000"/>
              </a:lnSpc>
              <a:buNone/>
            </a:pPr>
            <a:r>
              <a:rPr lang="en-GB" b="1" dirty="0" smtClean="0">
                <a:solidFill>
                  <a:schemeClr val="bg1"/>
                </a:solidFill>
                <a:latin typeface="Lustria"/>
                <a:cs typeface="Lustria"/>
              </a:rPr>
              <a:t>Proverbs </a:t>
            </a:r>
            <a:r>
              <a:rPr lang="en-GB" b="1" dirty="0">
                <a:solidFill>
                  <a:schemeClr val="bg1"/>
                </a:solidFill>
                <a:latin typeface="Lustria"/>
                <a:cs typeface="Lustria"/>
              </a:rPr>
              <a:t>11:14 MSG</a:t>
            </a:r>
          </a:p>
        </p:txBody>
      </p:sp>
    </p:spTree>
    <p:extLst>
      <p:ext uri="{BB962C8B-B14F-4D97-AF65-F5344CB8AC3E}">
        <p14:creationId xmlns:p14="http://schemas.microsoft.com/office/powerpoint/2010/main" val="246020950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1E5BF"/>
                </a:solidFill>
                <a:latin typeface="Vidaloka "/>
                <a:cs typeface="Vidaloka "/>
              </a:rPr>
              <a:t>GET WISDOM!</a:t>
            </a:r>
            <a:endParaRPr lang="en-GB" b="1" dirty="0">
              <a:solidFill>
                <a:srgbClr val="F1E5BF"/>
              </a:solidFill>
              <a:latin typeface="Vidaloka "/>
              <a:cs typeface="Vidaloka "/>
            </a:endParaRPr>
          </a:p>
        </p:txBody>
      </p:sp>
      <p:sp>
        <p:nvSpPr>
          <p:cNvPr id="3" name="Content Placeholder 2"/>
          <p:cNvSpPr>
            <a:spLocks noGrp="1"/>
          </p:cNvSpPr>
          <p:nvPr>
            <p:ph idx="1"/>
          </p:nvPr>
        </p:nvSpPr>
        <p:spPr/>
        <p:txBody>
          <a:bodyPr>
            <a:normAutofit/>
          </a:bodyPr>
          <a:lstStyle/>
          <a:p>
            <a:pPr marL="514350" indent="-514350">
              <a:lnSpc>
                <a:spcPct val="120000"/>
              </a:lnSpc>
              <a:buAutoNum type="arabicPeriod"/>
            </a:pPr>
            <a:r>
              <a:rPr lang="en-GB" sz="2800" dirty="0" smtClean="0">
                <a:solidFill>
                  <a:schemeClr val="bg1"/>
                </a:solidFill>
                <a:latin typeface="Lustria"/>
                <a:cs typeface="Lustria"/>
              </a:rPr>
              <a:t>GET INTO THE BIBLE</a:t>
            </a:r>
          </a:p>
          <a:p>
            <a:pPr marL="514350" indent="-514350">
              <a:lnSpc>
                <a:spcPct val="120000"/>
              </a:lnSpc>
              <a:buFont typeface="Arial"/>
              <a:buAutoNum type="arabicPeriod"/>
            </a:pPr>
            <a:r>
              <a:rPr lang="en-GB" sz="2800" dirty="0">
                <a:solidFill>
                  <a:schemeClr val="bg1"/>
                </a:solidFill>
                <a:latin typeface="Lustria"/>
                <a:cs typeface="Lustria"/>
              </a:rPr>
              <a:t>WANT TO BE FREE</a:t>
            </a:r>
          </a:p>
          <a:p>
            <a:pPr marL="514350" indent="-514350">
              <a:lnSpc>
                <a:spcPct val="120000"/>
              </a:lnSpc>
              <a:buAutoNum type="arabicPeriod"/>
            </a:pPr>
            <a:r>
              <a:rPr lang="en-GB" sz="2800" dirty="0" smtClean="0">
                <a:solidFill>
                  <a:schemeClr val="bg1"/>
                </a:solidFill>
                <a:latin typeface="Lustria"/>
                <a:cs typeface="Lustria"/>
              </a:rPr>
              <a:t>GET IN COMMUNITY</a:t>
            </a:r>
          </a:p>
          <a:p>
            <a:pPr marL="0" indent="0" algn="ctr">
              <a:lnSpc>
                <a:spcPct val="120000"/>
              </a:lnSpc>
              <a:buNone/>
            </a:pPr>
            <a:endParaRPr lang="en-GB" sz="2800" dirty="0" smtClean="0">
              <a:solidFill>
                <a:schemeClr val="bg1"/>
              </a:solidFill>
              <a:latin typeface="Lustria"/>
              <a:cs typeface="Lustria"/>
            </a:endParaRPr>
          </a:p>
          <a:p>
            <a:pPr marL="0" indent="0" algn="just">
              <a:lnSpc>
                <a:spcPct val="120000"/>
              </a:lnSpc>
              <a:buNone/>
            </a:pPr>
            <a:endParaRPr lang="en-GB" sz="2800" dirty="0">
              <a:solidFill>
                <a:schemeClr val="bg1"/>
              </a:solidFill>
              <a:latin typeface="Lustria"/>
              <a:cs typeface="Lustria"/>
            </a:endParaRPr>
          </a:p>
        </p:txBody>
      </p:sp>
    </p:spTree>
    <p:extLst>
      <p:ext uri="{BB962C8B-B14F-4D97-AF65-F5344CB8AC3E}">
        <p14:creationId xmlns:p14="http://schemas.microsoft.com/office/powerpoint/2010/main" val="137150450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33658125"/>
              </p:ext>
            </p:extLst>
          </p:nvPr>
        </p:nvGraphicFramePr>
        <p:xfrm>
          <a:off x="457200" y="727362"/>
          <a:ext cx="8229600" cy="3960459"/>
        </p:xfrm>
        <a:graphic>
          <a:graphicData uri="http://schemas.openxmlformats.org/drawingml/2006/table">
            <a:tbl>
              <a:tblPr firstRow="1" bandRow="1">
                <a:tableStyleId>{2D5ABB26-0587-4C30-8999-92F81FD0307C}</a:tableStyleId>
              </a:tblPr>
              <a:tblGrid>
                <a:gridCol w="4114800"/>
                <a:gridCol w="4114800"/>
              </a:tblGrid>
              <a:tr h="427051">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smtClean="0">
                          <a:solidFill>
                            <a:srgbClr val="49574A"/>
                          </a:solidFill>
                          <a:latin typeface="Cooper HEWITT"/>
                          <a:cs typeface="Cooper HEWITT"/>
                        </a:rPr>
                        <a:t>ROOT</a:t>
                      </a:r>
                      <a:endParaRPr lang="en-GB" dirty="0">
                        <a:solidFill>
                          <a:srgbClr val="49574A"/>
                        </a:solidFill>
                        <a:latin typeface="Cooper HEWITT"/>
                        <a:cs typeface="Cooper HEWITT"/>
                      </a:endParaRPr>
                    </a:p>
                  </a:txBody>
                  <a:tcPr>
                    <a:lnL w="12700" cap="flat" cmpd="sng" algn="ctr">
                      <a:solidFill>
                        <a:srgbClr val="EEECE1">
                          <a:lumMod val="90000"/>
                        </a:srgbClr>
                      </a:solidFill>
                      <a:prstDash val="solid"/>
                      <a:round/>
                      <a:headEnd type="none" w="med" len="med"/>
                      <a:tailEnd type="none" w="med" len="med"/>
                    </a:lnL>
                    <a:lnR w="12700" cap="flat" cmpd="sng" algn="ctr">
                      <a:solidFill>
                        <a:srgbClr val="EEECE1">
                          <a:lumMod val="90000"/>
                        </a:srgbClr>
                      </a:solidFill>
                      <a:prstDash val="solid"/>
                      <a:round/>
                      <a:headEnd type="none" w="med" len="med"/>
                      <a:tailEnd type="none" w="med" len="med"/>
                    </a:lnR>
                    <a:solidFill>
                      <a:srgbClr val="F1E5BF"/>
                    </a:solidFill>
                  </a:tcPr>
                </a:tc>
                <a:tc hMerge="1">
                  <a:txBody>
                    <a:bodyPr/>
                    <a:lstStyle/>
                    <a:p>
                      <a:pPr algn="ctr"/>
                      <a:endParaRPr lang="en-GB" sz="1800" kern="1200" dirty="0">
                        <a:solidFill>
                          <a:srgbClr val="49574A"/>
                        </a:solidFill>
                        <a:latin typeface="Cooper HEWITT"/>
                        <a:ea typeface="+mn-ea"/>
                        <a:cs typeface="Cooper HEWITT"/>
                      </a:endParaRPr>
                    </a:p>
                  </a:txBody>
                  <a:tcPr>
                    <a:lnL w="12700" cap="flat" cmpd="sng" algn="ctr">
                      <a:solidFill>
                        <a:srgbClr val="EEECE1">
                          <a:lumMod val="90000"/>
                        </a:srgbClr>
                      </a:solidFill>
                      <a:prstDash val="solid"/>
                      <a:round/>
                      <a:headEnd type="none" w="med" len="med"/>
                      <a:tailEnd type="none" w="med" len="med"/>
                    </a:lnL>
                    <a:lnR w="12700" cap="flat" cmpd="sng" algn="ctr">
                      <a:solidFill>
                        <a:srgbClr val="EEECE1">
                          <a:lumMod val="90000"/>
                        </a:srgbClr>
                      </a:solidFill>
                      <a:prstDash val="solid"/>
                      <a:round/>
                      <a:headEnd type="none" w="med" len="med"/>
                      <a:tailEnd type="none" w="med" len="med"/>
                    </a:lnR>
                    <a:solidFill>
                      <a:srgbClr val="F1E5BF"/>
                    </a:solidFill>
                  </a:tcPr>
                </a:tc>
              </a:tr>
              <a:tr h="42705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800" dirty="0" smtClean="0">
                          <a:solidFill>
                            <a:srgbClr val="F1E5BF"/>
                          </a:solidFill>
                          <a:latin typeface="Lustria"/>
                          <a:cs typeface="Lustria"/>
                        </a:rPr>
                        <a:t>From</a:t>
                      </a:r>
                      <a:r>
                        <a:rPr lang="en-GB" sz="1800" baseline="0" dirty="0" smtClean="0">
                          <a:solidFill>
                            <a:srgbClr val="F1E5BF"/>
                          </a:solidFill>
                          <a:latin typeface="Lustria"/>
                          <a:cs typeface="Lustria"/>
                        </a:rPr>
                        <a:t> Above</a:t>
                      </a:r>
                      <a:endParaRPr lang="en-GB" sz="1800" dirty="0" smtClean="0">
                        <a:solidFill>
                          <a:srgbClr val="F1E5BF"/>
                        </a:solidFill>
                        <a:latin typeface="Lustria"/>
                        <a:cs typeface="Lustria"/>
                      </a:endParaRPr>
                    </a:p>
                  </a:txBody>
                  <a:tcPr>
                    <a:lnL w="12700" cap="flat" cmpd="sng" algn="ctr">
                      <a:solidFill>
                        <a:srgbClr val="EEECE1">
                          <a:lumMod val="90000"/>
                        </a:srgbClr>
                      </a:solidFill>
                      <a:prstDash val="solid"/>
                      <a:round/>
                      <a:headEnd type="none" w="med" len="med"/>
                      <a:tailEnd type="none" w="med" len="med"/>
                    </a:lnL>
                    <a:lnR w="12700" cap="flat" cmpd="sng" algn="ctr">
                      <a:solidFill>
                        <a:srgbClr val="EEECE1">
                          <a:lumMod val="90000"/>
                        </a:srgbClr>
                      </a:solidFill>
                      <a:prstDash val="solid"/>
                      <a:round/>
                      <a:headEnd type="none" w="med" len="med"/>
                      <a:tailEnd type="none" w="med" len="med"/>
                    </a:lnR>
                    <a:lnB w="12700" cap="flat" cmpd="sng" algn="ctr">
                      <a:solidFill>
                        <a:srgbClr val="EEECE1">
                          <a:lumMod val="90000"/>
                        </a:srgbClr>
                      </a:solidFill>
                      <a:prstDash val="solid"/>
                      <a:round/>
                      <a:headEnd type="none" w="med" len="med"/>
                      <a:tailEnd type="none" w="med" len="med"/>
                    </a:lnB>
                    <a:solidFill>
                      <a:srgbClr val="49574A"/>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800" dirty="0" smtClean="0">
                          <a:solidFill>
                            <a:srgbClr val="F1E5BF"/>
                          </a:solidFill>
                          <a:latin typeface="Lustria"/>
                          <a:cs typeface="Lustria"/>
                        </a:rPr>
                        <a:t>Earthly, Unspiritual, Demonic</a:t>
                      </a:r>
                    </a:p>
                  </a:txBody>
                  <a:tcPr>
                    <a:lnL w="12700" cap="flat" cmpd="sng" algn="ctr">
                      <a:solidFill>
                        <a:srgbClr val="EEECE1">
                          <a:lumMod val="90000"/>
                        </a:srgbClr>
                      </a:solidFill>
                      <a:prstDash val="solid"/>
                      <a:round/>
                      <a:headEnd type="none" w="med" len="med"/>
                      <a:tailEnd type="none" w="med" len="med"/>
                    </a:lnL>
                    <a:lnR w="12700" cap="flat" cmpd="sng" algn="ctr">
                      <a:solidFill>
                        <a:srgbClr val="EEECE1">
                          <a:lumMod val="90000"/>
                        </a:srgbClr>
                      </a:solidFill>
                      <a:prstDash val="solid"/>
                      <a:round/>
                      <a:headEnd type="none" w="med" len="med"/>
                      <a:tailEnd type="none" w="med" len="med"/>
                    </a:lnR>
                    <a:lnB w="12700" cap="flat" cmpd="sng" algn="ctr">
                      <a:solidFill>
                        <a:srgbClr val="EEECE1">
                          <a:lumMod val="90000"/>
                        </a:srgbClr>
                      </a:solidFill>
                      <a:prstDash val="solid"/>
                      <a:round/>
                      <a:headEnd type="none" w="med" len="med"/>
                      <a:tailEnd type="none" w="med" len="med"/>
                    </a:lnB>
                    <a:solidFill>
                      <a:srgbClr val="49574A"/>
                    </a:solidFill>
                  </a:tcPr>
                </a:tc>
              </a:tr>
              <a:tr h="42705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dirty="0" smtClean="0">
                        <a:solidFill>
                          <a:srgbClr val="49574A"/>
                        </a:solidFill>
                        <a:latin typeface="Cooper HEWITT"/>
                        <a:cs typeface="Cooper HEWIT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EECE1">
                          <a:lumMod val="90000"/>
                        </a:srgb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800" kern="1200" dirty="0" smtClean="0">
                        <a:solidFill>
                          <a:srgbClr val="49574A"/>
                        </a:solidFill>
                        <a:latin typeface="Cooper HEWITT"/>
                        <a:ea typeface="+mn-ea"/>
                        <a:cs typeface="Cooper HEWIT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EECE1">
                          <a:lumMod val="90000"/>
                        </a:srgbClr>
                      </a:solidFill>
                      <a:prstDash val="solid"/>
                      <a:round/>
                      <a:headEnd type="none" w="med" len="med"/>
                      <a:tailEnd type="none" w="med" len="med"/>
                    </a:lnT>
                    <a:lnB w="12700" cap="flat" cmpd="sng" algn="ctr">
                      <a:noFill/>
                      <a:prstDash val="solid"/>
                      <a:round/>
                      <a:headEnd type="none" w="med" len="med"/>
                      <a:tailEnd type="none" w="med" len="med"/>
                    </a:lnB>
                    <a:noFill/>
                  </a:tcPr>
                </a:tc>
              </a:tr>
              <a:tr h="42705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dirty="0" smtClean="0">
                        <a:solidFill>
                          <a:srgbClr val="49574A"/>
                        </a:solidFill>
                        <a:latin typeface="Cooper HEWITT"/>
                        <a:cs typeface="Cooper HEWIT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800" kern="1200" dirty="0" smtClean="0">
                        <a:solidFill>
                          <a:srgbClr val="49574A"/>
                        </a:solidFill>
                        <a:latin typeface="Cooper HEWITT"/>
                        <a:ea typeface="+mn-ea"/>
                        <a:cs typeface="Cooper HEWIT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r>
              <a:tr h="42705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smtClean="0">
                          <a:solidFill>
                            <a:srgbClr val="49574A"/>
                          </a:solidFill>
                          <a:latin typeface="Cooper HEWITT"/>
                          <a:cs typeface="Cooper HEWITT"/>
                        </a:rPr>
                        <a:t>TRUE WISDOM</a:t>
                      </a:r>
                    </a:p>
                  </a:txBody>
                  <a:tcPr>
                    <a:lnL w="12700" cap="flat" cmpd="sng" algn="ctr">
                      <a:solidFill>
                        <a:srgbClr val="EEECE1">
                          <a:lumMod val="90000"/>
                        </a:srgbClr>
                      </a:solidFill>
                      <a:prstDash val="solid"/>
                      <a:round/>
                      <a:headEnd type="none" w="med" len="med"/>
                      <a:tailEnd type="none" w="med" len="med"/>
                    </a:lnL>
                    <a:lnR w="12700" cap="flat" cmpd="sng" algn="ctr">
                      <a:solidFill>
                        <a:srgbClr val="EEECE1">
                          <a:lumMod val="90000"/>
                        </a:srgbClr>
                      </a:solidFill>
                      <a:prstDash val="solid"/>
                      <a:round/>
                      <a:headEnd type="none" w="med" len="med"/>
                      <a:tailEnd type="none" w="med" len="med"/>
                    </a:lnR>
                    <a:solidFill>
                      <a:srgbClr val="F1E5B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800" kern="1200" dirty="0" smtClean="0">
                          <a:solidFill>
                            <a:srgbClr val="49574A"/>
                          </a:solidFill>
                          <a:latin typeface="Cooper HEWITT"/>
                          <a:ea typeface="+mn-ea"/>
                          <a:cs typeface="Cooper HEWITT"/>
                        </a:rPr>
                        <a:t>FALSE</a:t>
                      </a:r>
                      <a:r>
                        <a:rPr lang="en-GB" dirty="0" smtClean="0"/>
                        <a:t> </a:t>
                      </a:r>
                      <a:r>
                        <a:rPr lang="en-GB" sz="1800" kern="1200" dirty="0" smtClean="0">
                          <a:solidFill>
                            <a:srgbClr val="49574A"/>
                          </a:solidFill>
                          <a:latin typeface="Cooper HEWITT"/>
                          <a:ea typeface="+mn-ea"/>
                          <a:cs typeface="Cooper HEWITT"/>
                        </a:rPr>
                        <a:t>WISDOM</a:t>
                      </a:r>
                    </a:p>
                  </a:txBody>
                  <a:tcPr>
                    <a:lnL w="12700" cap="flat" cmpd="sng" algn="ctr">
                      <a:solidFill>
                        <a:srgbClr val="EEECE1">
                          <a:lumMod val="90000"/>
                        </a:srgbClr>
                      </a:solidFill>
                      <a:prstDash val="solid"/>
                      <a:round/>
                      <a:headEnd type="none" w="med" len="med"/>
                      <a:tailEnd type="none" w="med" len="med"/>
                    </a:lnL>
                    <a:lnR w="12700" cap="flat" cmpd="sng" algn="ctr">
                      <a:solidFill>
                        <a:srgbClr val="EEECE1">
                          <a:lumMod val="90000"/>
                        </a:srgbClr>
                      </a:solidFill>
                      <a:prstDash val="solid"/>
                      <a:round/>
                      <a:headEnd type="none" w="med" len="med"/>
                      <a:tailEnd type="none" w="med" len="med"/>
                    </a:lnR>
                    <a:solidFill>
                      <a:srgbClr val="F1E5BF"/>
                    </a:solidFill>
                  </a:tcPr>
                </a:tc>
              </a:tr>
              <a:tr h="456301">
                <a:tc>
                  <a:txBody>
                    <a:bodyPr/>
                    <a:lstStyle/>
                    <a:p>
                      <a:pPr algn="ctr"/>
                      <a:r>
                        <a:rPr lang="en-GB" sz="2000" dirty="0" smtClean="0">
                          <a:solidFill>
                            <a:srgbClr val="F1E5BF"/>
                          </a:solidFill>
                          <a:latin typeface="Lustria"/>
                          <a:cs typeface="Lustria"/>
                        </a:rPr>
                        <a:t>Meek</a:t>
                      </a:r>
                      <a:r>
                        <a:rPr lang="en-GB" sz="2000" baseline="0" dirty="0" smtClean="0">
                          <a:solidFill>
                            <a:srgbClr val="F1E5BF"/>
                          </a:solidFill>
                          <a:latin typeface="Lustria"/>
                          <a:cs typeface="Lustria"/>
                        </a:rPr>
                        <a:t> / Humble</a:t>
                      </a:r>
                      <a:endParaRPr lang="en-GB" sz="2000" dirty="0">
                        <a:solidFill>
                          <a:srgbClr val="F1E5BF"/>
                        </a:solidFill>
                        <a:latin typeface="Lustria"/>
                        <a:cs typeface="Lustria"/>
                      </a:endParaRPr>
                    </a:p>
                  </a:txBody>
                  <a:tcPr>
                    <a:lnL w="12700" cap="flat" cmpd="sng" algn="ctr">
                      <a:solidFill>
                        <a:srgbClr val="EEECE1">
                          <a:lumMod val="90000"/>
                        </a:srgbClr>
                      </a:solidFill>
                      <a:prstDash val="solid"/>
                      <a:round/>
                      <a:headEnd type="none" w="med" len="med"/>
                      <a:tailEnd type="none" w="med" len="med"/>
                    </a:lnL>
                    <a:lnR w="12700" cap="flat" cmpd="sng" algn="ctr">
                      <a:solidFill>
                        <a:srgbClr val="EEECE1">
                          <a:lumMod val="90000"/>
                        </a:srgbClr>
                      </a:solidFill>
                      <a:prstDash val="solid"/>
                      <a:round/>
                      <a:headEnd type="none" w="med" len="med"/>
                      <a:tailEnd type="none" w="med" len="med"/>
                    </a:lnR>
                  </a:tcPr>
                </a:tc>
                <a:tc>
                  <a:txBody>
                    <a:bodyPr/>
                    <a:lstStyle/>
                    <a:p>
                      <a:pPr algn="ctr"/>
                      <a:r>
                        <a:rPr lang="en-GB" sz="2000" dirty="0" smtClean="0">
                          <a:solidFill>
                            <a:srgbClr val="F1E5BF"/>
                          </a:solidFill>
                          <a:latin typeface="Lustria"/>
                          <a:cs typeface="Lustria"/>
                        </a:rPr>
                        <a:t>Bitter jealousy &amp; Selfish</a:t>
                      </a:r>
                      <a:r>
                        <a:rPr lang="en-GB" sz="2000" baseline="0" dirty="0" smtClean="0">
                          <a:solidFill>
                            <a:srgbClr val="F1E5BF"/>
                          </a:solidFill>
                          <a:latin typeface="Lustria"/>
                          <a:cs typeface="Lustria"/>
                        </a:rPr>
                        <a:t> ambition</a:t>
                      </a:r>
                      <a:endParaRPr lang="en-GB" sz="2000" dirty="0">
                        <a:solidFill>
                          <a:srgbClr val="F1E5BF"/>
                        </a:solidFill>
                        <a:latin typeface="Lustria"/>
                        <a:cs typeface="Lustria"/>
                      </a:endParaRPr>
                    </a:p>
                  </a:txBody>
                  <a:tcPr>
                    <a:lnL w="12700" cap="flat" cmpd="sng" algn="ctr">
                      <a:solidFill>
                        <a:srgbClr val="EEECE1">
                          <a:lumMod val="90000"/>
                        </a:srgbClr>
                      </a:solidFill>
                      <a:prstDash val="solid"/>
                      <a:round/>
                      <a:headEnd type="none" w="med" len="med"/>
                      <a:tailEnd type="none" w="med" len="med"/>
                    </a:lnL>
                    <a:lnR w="12700" cap="flat" cmpd="sng" algn="ctr">
                      <a:solidFill>
                        <a:srgbClr val="EEECE1">
                          <a:lumMod val="90000"/>
                        </a:srgbClr>
                      </a:solidFill>
                      <a:prstDash val="solid"/>
                      <a:round/>
                      <a:headEnd type="none" w="med" len="med"/>
                      <a:tailEnd type="none" w="med" len="med"/>
                    </a:lnR>
                  </a:tcPr>
                </a:tc>
              </a:tr>
              <a:tr h="456301">
                <a:tc>
                  <a:txBody>
                    <a:bodyPr/>
                    <a:lstStyle/>
                    <a:p>
                      <a:pPr algn="ctr"/>
                      <a:r>
                        <a:rPr lang="en-GB" sz="2000" dirty="0" smtClean="0">
                          <a:solidFill>
                            <a:srgbClr val="F1E5BF"/>
                          </a:solidFill>
                          <a:latin typeface="Lustria"/>
                          <a:cs typeface="Lustria"/>
                        </a:rPr>
                        <a:t>Pure, Peaceable, Gentle</a:t>
                      </a:r>
                      <a:endParaRPr lang="en-GB" sz="2000" dirty="0">
                        <a:solidFill>
                          <a:srgbClr val="F1E5BF"/>
                        </a:solidFill>
                        <a:latin typeface="Lustria"/>
                        <a:cs typeface="Lustria"/>
                      </a:endParaRPr>
                    </a:p>
                  </a:txBody>
                  <a:tcPr>
                    <a:lnL w="12700" cap="flat" cmpd="sng" algn="ctr">
                      <a:solidFill>
                        <a:srgbClr val="EEECE1">
                          <a:lumMod val="90000"/>
                        </a:srgbClr>
                      </a:solidFill>
                      <a:prstDash val="solid"/>
                      <a:round/>
                      <a:headEnd type="none" w="med" len="med"/>
                      <a:tailEnd type="none" w="med" len="med"/>
                    </a:lnL>
                    <a:lnR w="12700" cap="flat" cmpd="sng" algn="ctr">
                      <a:solidFill>
                        <a:srgbClr val="EEECE1">
                          <a:lumMod val="90000"/>
                        </a:srgbClr>
                      </a:solidFill>
                      <a:prstDash val="solid"/>
                      <a:round/>
                      <a:headEnd type="none" w="med" len="med"/>
                      <a:tailEnd type="none" w="med" len="med"/>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000" baseline="0" dirty="0" smtClean="0">
                          <a:solidFill>
                            <a:srgbClr val="F1E5BF"/>
                          </a:solidFill>
                          <a:latin typeface="Lustria"/>
                          <a:cs typeface="Lustria"/>
                        </a:rPr>
                        <a:t>Boasts and is </a:t>
                      </a:r>
                      <a:r>
                        <a:rPr lang="en-GB" sz="2000" dirty="0" smtClean="0">
                          <a:solidFill>
                            <a:srgbClr val="F1E5BF"/>
                          </a:solidFill>
                          <a:latin typeface="Lustria"/>
                          <a:cs typeface="Lustria"/>
                        </a:rPr>
                        <a:t>False to the truth</a:t>
                      </a:r>
                    </a:p>
                  </a:txBody>
                  <a:tcPr>
                    <a:lnL w="12700" cap="flat" cmpd="sng" algn="ctr">
                      <a:solidFill>
                        <a:srgbClr val="EEECE1">
                          <a:lumMod val="90000"/>
                        </a:srgbClr>
                      </a:solidFill>
                      <a:prstDash val="solid"/>
                      <a:round/>
                      <a:headEnd type="none" w="med" len="med"/>
                      <a:tailEnd type="none" w="med" len="med"/>
                    </a:lnL>
                    <a:lnR w="12700" cap="flat" cmpd="sng" algn="ctr">
                      <a:solidFill>
                        <a:srgbClr val="EEECE1">
                          <a:lumMod val="90000"/>
                        </a:srgbClr>
                      </a:solidFill>
                      <a:prstDash val="solid"/>
                      <a:round/>
                      <a:headEnd type="none" w="med" len="med"/>
                      <a:tailEnd type="none" w="med" len="med"/>
                    </a:lnR>
                  </a:tcPr>
                </a:tc>
              </a:tr>
              <a:tr h="45630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000" dirty="0" smtClean="0">
                          <a:solidFill>
                            <a:srgbClr val="F1E5BF"/>
                          </a:solidFill>
                          <a:latin typeface="Lustria"/>
                          <a:cs typeface="Lustria"/>
                        </a:rPr>
                        <a:t>Open to Reason, full of Mercy</a:t>
                      </a:r>
                      <a:endParaRPr lang="en-GB" sz="2000" dirty="0">
                        <a:solidFill>
                          <a:srgbClr val="F1E5BF"/>
                        </a:solidFill>
                        <a:latin typeface="Lustria"/>
                        <a:cs typeface="Lustria"/>
                      </a:endParaRPr>
                    </a:p>
                  </a:txBody>
                  <a:tcPr>
                    <a:lnL w="12700" cap="flat" cmpd="sng" algn="ctr">
                      <a:solidFill>
                        <a:srgbClr val="EEECE1">
                          <a:lumMod val="90000"/>
                        </a:srgbClr>
                      </a:solidFill>
                      <a:prstDash val="solid"/>
                      <a:round/>
                      <a:headEnd type="none" w="med" len="med"/>
                      <a:tailEnd type="none" w="med" len="med"/>
                    </a:lnL>
                    <a:lnR w="12700" cap="flat" cmpd="sng" algn="ctr">
                      <a:solidFill>
                        <a:srgbClr val="EEECE1">
                          <a:lumMod val="90000"/>
                        </a:srgbClr>
                      </a:solidFill>
                      <a:prstDash val="solid"/>
                      <a:round/>
                      <a:headEnd type="none" w="med" len="med"/>
                      <a:tailEnd type="none" w="med" len="med"/>
                    </a:lnR>
                  </a:tcPr>
                </a:tc>
                <a:tc>
                  <a:txBody>
                    <a:bodyPr/>
                    <a:lstStyle/>
                    <a:p>
                      <a:pPr algn="ctr"/>
                      <a:r>
                        <a:rPr lang="en-GB" sz="2000" dirty="0" smtClean="0">
                          <a:solidFill>
                            <a:srgbClr val="F1E5BF"/>
                          </a:solidFill>
                          <a:latin typeface="Lustria"/>
                          <a:cs typeface="Lustria"/>
                        </a:rPr>
                        <a:t>Disorder</a:t>
                      </a:r>
                      <a:endParaRPr lang="en-GB" sz="2000" dirty="0">
                        <a:solidFill>
                          <a:srgbClr val="F1E5BF"/>
                        </a:solidFill>
                        <a:latin typeface="Lustria"/>
                        <a:cs typeface="Lustria"/>
                      </a:endParaRPr>
                    </a:p>
                  </a:txBody>
                  <a:tcPr>
                    <a:lnL w="12700" cap="flat" cmpd="sng" algn="ctr">
                      <a:solidFill>
                        <a:srgbClr val="EEECE1">
                          <a:lumMod val="90000"/>
                        </a:srgbClr>
                      </a:solidFill>
                      <a:prstDash val="solid"/>
                      <a:round/>
                      <a:headEnd type="none" w="med" len="med"/>
                      <a:tailEnd type="none" w="med" len="med"/>
                    </a:lnL>
                    <a:lnR w="12700" cap="flat" cmpd="sng" algn="ctr">
                      <a:solidFill>
                        <a:srgbClr val="EEECE1">
                          <a:lumMod val="90000"/>
                        </a:srgbClr>
                      </a:solidFill>
                      <a:prstDash val="solid"/>
                      <a:round/>
                      <a:headEnd type="none" w="med" len="med"/>
                      <a:tailEnd type="none" w="med" len="med"/>
                    </a:lnR>
                  </a:tcPr>
                </a:tc>
              </a:tr>
              <a:tr h="456301">
                <a:tc>
                  <a:txBody>
                    <a:bodyPr/>
                    <a:lstStyle/>
                    <a:p>
                      <a:pPr algn="ctr"/>
                      <a:r>
                        <a:rPr lang="en-GB" sz="2000" dirty="0" smtClean="0">
                          <a:solidFill>
                            <a:srgbClr val="F1E5BF"/>
                          </a:solidFill>
                          <a:latin typeface="Lustria"/>
                          <a:cs typeface="Lustria"/>
                        </a:rPr>
                        <a:t>Good fruits, impartial, sincere</a:t>
                      </a:r>
                      <a:endParaRPr lang="en-GB" sz="2000" dirty="0">
                        <a:solidFill>
                          <a:srgbClr val="F1E5BF"/>
                        </a:solidFill>
                        <a:latin typeface="Lustria"/>
                        <a:cs typeface="Lustria"/>
                      </a:endParaRPr>
                    </a:p>
                  </a:txBody>
                  <a:tcPr>
                    <a:lnL w="12700" cap="flat" cmpd="sng" algn="ctr">
                      <a:solidFill>
                        <a:srgbClr val="EEECE1">
                          <a:lumMod val="90000"/>
                        </a:srgbClr>
                      </a:solidFill>
                      <a:prstDash val="solid"/>
                      <a:round/>
                      <a:headEnd type="none" w="med" len="med"/>
                      <a:tailEnd type="none" w="med" len="med"/>
                    </a:lnL>
                    <a:lnR w="12700" cap="flat" cmpd="sng" algn="ctr">
                      <a:solidFill>
                        <a:srgbClr val="EEECE1">
                          <a:lumMod val="90000"/>
                        </a:srgbClr>
                      </a:solidFill>
                      <a:prstDash val="solid"/>
                      <a:round/>
                      <a:headEnd type="none" w="med" len="med"/>
                      <a:tailEnd type="none" w="med" len="med"/>
                    </a:lnR>
                    <a:lnB w="12700" cap="flat" cmpd="sng" algn="ctr">
                      <a:solidFill>
                        <a:srgbClr val="EEECE1">
                          <a:lumMod val="90000"/>
                        </a:srgbClr>
                      </a:solidFill>
                      <a:prstDash val="solid"/>
                      <a:round/>
                      <a:headEnd type="none" w="med" len="med"/>
                      <a:tailEnd type="none" w="med" len="med"/>
                    </a:lnB>
                  </a:tcPr>
                </a:tc>
                <a:tc>
                  <a:txBody>
                    <a:bodyPr/>
                    <a:lstStyle/>
                    <a:p>
                      <a:pPr algn="ctr"/>
                      <a:r>
                        <a:rPr lang="en-GB" sz="2000" dirty="0" smtClean="0">
                          <a:solidFill>
                            <a:srgbClr val="F1E5BF"/>
                          </a:solidFill>
                          <a:latin typeface="Lustria"/>
                          <a:cs typeface="Lustria"/>
                        </a:rPr>
                        <a:t>Every vile practice</a:t>
                      </a:r>
                      <a:endParaRPr lang="en-GB" sz="2000" dirty="0">
                        <a:solidFill>
                          <a:srgbClr val="F1E5BF"/>
                        </a:solidFill>
                        <a:latin typeface="Lustria"/>
                        <a:cs typeface="Lustria"/>
                      </a:endParaRPr>
                    </a:p>
                  </a:txBody>
                  <a:tcPr>
                    <a:lnL w="12700" cap="flat" cmpd="sng" algn="ctr">
                      <a:solidFill>
                        <a:srgbClr val="EEECE1">
                          <a:lumMod val="90000"/>
                        </a:srgbClr>
                      </a:solidFill>
                      <a:prstDash val="solid"/>
                      <a:round/>
                      <a:headEnd type="none" w="med" len="med"/>
                      <a:tailEnd type="none" w="med" len="med"/>
                    </a:lnL>
                    <a:lnR w="12700" cap="flat" cmpd="sng" algn="ctr">
                      <a:solidFill>
                        <a:srgbClr val="EEECE1">
                          <a:lumMod val="90000"/>
                        </a:srgbClr>
                      </a:solidFill>
                      <a:prstDash val="solid"/>
                      <a:round/>
                      <a:headEnd type="none" w="med" len="med"/>
                      <a:tailEnd type="none" w="med" len="med"/>
                    </a:lnR>
                    <a:lnB w="12700" cap="flat" cmpd="sng" algn="ctr">
                      <a:solidFill>
                        <a:srgbClr val="EEECE1">
                          <a:lumMod val="90000"/>
                        </a:srgbClr>
                      </a:solidFill>
                      <a:prstDash val="solid"/>
                      <a:round/>
                      <a:headEnd type="none" w="med" len="med"/>
                      <a:tailEnd type="none" w="med" len="med"/>
                    </a:lnB>
                  </a:tcPr>
                </a:tc>
              </a:tr>
            </a:tbl>
          </a:graphicData>
        </a:graphic>
      </p:graphicFrame>
      <p:sp>
        <p:nvSpPr>
          <p:cNvPr id="7" name="Down Arrow 6"/>
          <p:cNvSpPr/>
          <p:nvPr/>
        </p:nvSpPr>
        <p:spPr>
          <a:xfrm>
            <a:off x="2147455" y="1639455"/>
            <a:ext cx="334818" cy="681181"/>
          </a:xfrm>
          <a:prstGeom prst="downArrow">
            <a:avLst/>
          </a:prstGeom>
          <a:solidFill>
            <a:srgbClr val="FFF2CA"/>
          </a:solidFill>
          <a:ln>
            <a:solidFill>
              <a:srgbClr val="49574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Down Arrow 7"/>
          <p:cNvSpPr/>
          <p:nvPr/>
        </p:nvSpPr>
        <p:spPr>
          <a:xfrm>
            <a:off x="6814128" y="1639455"/>
            <a:ext cx="334818" cy="681181"/>
          </a:xfrm>
          <a:prstGeom prst="downArrow">
            <a:avLst/>
          </a:prstGeom>
          <a:solidFill>
            <a:srgbClr val="FFF2CA"/>
          </a:solidFill>
          <a:ln>
            <a:solidFill>
              <a:srgbClr val="49574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84327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descr="JAMES SERIES IMAGE 16-9.jpg"/>
          <p:cNvPicPr>
            <a:picLocks noChangeAspect="1"/>
          </p:cNvPicPr>
          <p:nvPr/>
        </p:nvPicPr>
        <p:blipFill rotWithShape="1">
          <a:blip r:embed="rId3">
            <a:extLst>
              <a:ext uri="{28A0092B-C50C-407E-A947-70E740481C1C}">
                <a14:useLocalDpi xmlns:a14="http://schemas.microsoft.com/office/drawing/2010/main" val="0"/>
              </a:ext>
            </a:extLst>
          </a:blip>
          <a:srcRect l="11640" t="21900" r="10260"/>
          <a:stretch/>
        </p:blipFill>
        <p:spPr>
          <a:xfrm>
            <a:off x="0" y="0"/>
            <a:ext cx="9144000" cy="5143500"/>
          </a:xfrm>
          <a:prstGeom prst="rect">
            <a:avLst/>
          </a:prstGeom>
        </p:spPr>
      </p:pic>
    </p:spTree>
    <p:extLst>
      <p:ext uri="{BB962C8B-B14F-4D97-AF65-F5344CB8AC3E}">
        <p14:creationId xmlns:p14="http://schemas.microsoft.com/office/powerpoint/2010/main" val="432212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AMES SERIES ELEMENTS (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99314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AMES SERIES ELEMENTS (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44437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4077"/>
            <a:ext cx="8229600" cy="3394472"/>
          </a:xfrm>
        </p:spPr>
        <p:txBody>
          <a:bodyPr>
            <a:normAutofit/>
          </a:bodyPr>
          <a:lstStyle/>
          <a:p>
            <a:pPr marL="0" indent="0">
              <a:buNone/>
            </a:pPr>
            <a:r>
              <a:rPr lang="en-GB" sz="4000" baseline="30000" dirty="0">
                <a:solidFill>
                  <a:srgbClr val="FFFDF7"/>
                </a:solidFill>
                <a:latin typeface="Lustria"/>
                <a:cs typeface="Lustria"/>
              </a:rPr>
              <a:t>13</a:t>
            </a:r>
            <a:r>
              <a:rPr lang="en-GB" sz="4000" dirty="0">
                <a:solidFill>
                  <a:srgbClr val="FFFDF7"/>
                </a:solidFill>
                <a:latin typeface="Lustria"/>
                <a:cs typeface="Lustria"/>
              </a:rPr>
              <a:t> Who is wise and understanding among you?  </a:t>
            </a:r>
            <a:endParaRPr lang="en-GB" sz="4000" dirty="0" smtClean="0">
              <a:solidFill>
                <a:srgbClr val="FFFDF7"/>
              </a:solidFill>
              <a:latin typeface="Lustria"/>
              <a:cs typeface="Lustria"/>
            </a:endParaRPr>
          </a:p>
          <a:p>
            <a:pPr marL="0" indent="0" algn="r">
              <a:buNone/>
            </a:pPr>
            <a:r>
              <a:rPr lang="en-GB" dirty="0" smtClean="0">
                <a:solidFill>
                  <a:srgbClr val="FFFDF7"/>
                </a:solidFill>
                <a:latin typeface="Lustria"/>
                <a:cs typeface="Lustria"/>
              </a:rPr>
              <a:t>James 3:13a ESV</a:t>
            </a:r>
            <a:endParaRPr lang="en-GB" dirty="0">
              <a:solidFill>
                <a:srgbClr val="FFFDF7"/>
              </a:solidFill>
              <a:latin typeface="Lustria"/>
              <a:cs typeface="Lustria"/>
            </a:endParaRPr>
          </a:p>
        </p:txBody>
      </p:sp>
    </p:spTree>
    <p:extLst>
      <p:ext uri="{BB962C8B-B14F-4D97-AF65-F5344CB8AC3E}">
        <p14:creationId xmlns:p14="http://schemas.microsoft.com/office/powerpoint/2010/main" val="421408072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4077"/>
            <a:ext cx="8229600" cy="3394472"/>
          </a:xfrm>
        </p:spPr>
        <p:txBody>
          <a:bodyPr>
            <a:normAutofit/>
          </a:bodyPr>
          <a:lstStyle/>
          <a:p>
            <a:pPr marL="0" indent="0">
              <a:buNone/>
            </a:pPr>
            <a:r>
              <a:rPr lang="en-GB" sz="4000" baseline="30000" dirty="0">
                <a:solidFill>
                  <a:srgbClr val="FFFDF7"/>
                </a:solidFill>
                <a:latin typeface="Lustria"/>
                <a:cs typeface="Lustria"/>
              </a:rPr>
              <a:t>13</a:t>
            </a:r>
            <a:r>
              <a:rPr lang="en-GB" sz="4000" dirty="0">
                <a:solidFill>
                  <a:srgbClr val="FFFDF7"/>
                </a:solidFill>
                <a:latin typeface="Lustria"/>
                <a:cs typeface="Lustria"/>
              </a:rPr>
              <a:t> Who is wise and understanding among you?  </a:t>
            </a:r>
            <a:endParaRPr lang="en-GB" sz="4000" dirty="0" smtClean="0">
              <a:solidFill>
                <a:srgbClr val="FFFDF7"/>
              </a:solidFill>
              <a:latin typeface="Lustria"/>
              <a:cs typeface="Lustria"/>
            </a:endParaRPr>
          </a:p>
          <a:p>
            <a:pPr marL="0" indent="0" algn="r">
              <a:buNone/>
            </a:pPr>
            <a:r>
              <a:rPr lang="en-GB" dirty="0" smtClean="0">
                <a:solidFill>
                  <a:srgbClr val="FFFDF7"/>
                </a:solidFill>
                <a:latin typeface="Lustria"/>
                <a:cs typeface="Lustria"/>
              </a:rPr>
              <a:t>James 3:13a ESV</a:t>
            </a:r>
            <a:endParaRPr lang="en-GB" dirty="0">
              <a:solidFill>
                <a:srgbClr val="FFFDF7"/>
              </a:solidFill>
              <a:latin typeface="Lustria"/>
              <a:cs typeface="Lustria"/>
            </a:endParaRPr>
          </a:p>
        </p:txBody>
      </p:sp>
      <p:pic>
        <p:nvPicPr>
          <p:cNvPr id="4" name="Picture 3"/>
          <p:cNvPicPr>
            <a:picLocks noChangeAspect="1"/>
          </p:cNvPicPr>
          <p:nvPr/>
        </p:nvPicPr>
        <p:blipFill>
          <a:blip r:embed="rId2"/>
          <a:stretch>
            <a:fillRect/>
          </a:stretch>
        </p:blipFill>
        <p:spPr>
          <a:xfrm>
            <a:off x="762000" y="1982656"/>
            <a:ext cx="3810000" cy="2717800"/>
          </a:xfrm>
          <a:prstGeom prst="rect">
            <a:avLst/>
          </a:prstGeom>
        </p:spPr>
      </p:pic>
    </p:spTree>
    <p:extLst>
      <p:ext uri="{BB962C8B-B14F-4D97-AF65-F5344CB8AC3E}">
        <p14:creationId xmlns:p14="http://schemas.microsoft.com/office/powerpoint/2010/main" val="19478523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1"/>
            <a:ext cx="8229600" cy="3394472"/>
          </a:xfrm>
        </p:spPr>
        <p:txBody>
          <a:bodyPr>
            <a:normAutofit/>
          </a:bodyPr>
          <a:lstStyle/>
          <a:p>
            <a:pPr marL="0" indent="0">
              <a:buNone/>
            </a:pPr>
            <a:r>
              <a:rPr lang="en-GB" baseline="30000" dirty="0">
                <a:solidFill>
                  <a:srgbClr val="FFFDF7"/>
                </a:solidFill>
                <a:latin typeface="Lustria"/>
                <a:cs typeface="Lustria"/>
              </a:rPr>
              <a:t>13</a:t>
            </a:r>
            <a:r>
              <a:rPr lang="en-GB" dirty="0">
                <a:solidFill>
                  <a:srgbClr val="FFFDF7"/>
                </a:solidFill>
                <a:latin typeface="Lustria"/>
                <a:cs typeface="Lustria"/>
              </a:rPr>
              <a:t> Who is wise and understanding among you? By his good conduct let him show his works in the meekness of wisdom. </a:t>
            </a:r>
            <a:endParaRPr lang="en-GB" dirty="0" smtClean="0">
              <a:solidFill>
                <a:srgbClr val="FFFDF7"/>
              </a:solidFill>
              <a:latin typeface="Lustria"/>
              <a:cs typeface="Lustria"/>
            </a:endParaRPr>
          </a:p>
          <a:p>
            <a:pPr marL="0" indent="0" algn="r">
              <a:buNone/>
            </a:pPr>
            <a:r>
              <a:rPr lang="en-GB" sz="2400" dirty="0" smtClean="0">
                <a:solidFill>
                  <a:srgbClr val="FFFDF7"/>
                </a:solidFill>
                <a:latin typeface="Lustria"/>
                <a:cs typeface="Lustria"/>
              </a:rPr>
              <a:t>James 3:13 ESV</a:t>
            </a:r>
            <a:endParaRPr lang="en-GB" sz="2400" dirty="0">
              <a:solidFill>
                <a:srgbClr val="FFFDF7"/>
              </a:solidFill>
              <a:latin typeface="Lustria"/>
              <a:cs typeface="Lustria"/>
            </a:endParaRPr>
          </a:p>
        </p:txBody>
      </p:sp>
    </p:spTree>
    <p:extLst>
      <p:ext uri="{BB962C8B-B14F-4D97-AF65-F5344CB8AC3E}">
        <p14:creationId xmlns:p14="http://schemas.microsoft.com/office/powerpoint/2010/main" val="351209993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54364"/>
            <a:ext cx="8229600" cy="3740259"/>
          </a:xfrm>
        </p:spPr>
        <p:txBody>
          <a:bodyPr>
            <a:normAutofit fontScale="92500" lnSpcReduction="20000"/>
          </a:bodyPr>
          <a:lstStyle/>
          <a:p>
            <a:pPr marL="0" indent="0">
              <a:lnSpc>
                <a:spcPct val="120000"/>
              </a:lnSpc>
              <a:buNone/>
            </a:pPr>
            <a:r>
              <a:rPr lang="en-GB" baseline="30000" dirty="0">
                <a:solidFill>
                  <a:srgbClr val="FFFDF7"/>
                </a:solidFill>
                <a:latin typeface="Lustria"/>
                <a:cs typeface="Lustria"/>
              </a:rPr>
              <a:t>14</a:t>
            </a:r>
            <a:r>
              <a:rPr lang="en-GB" dirty="0">
                <a:solidFill>
                  <a:srgbClr val="FFFDF7"/>
                </a:solidFill>
                <a:latin typeface="Lustria"/>
                <a:cs typeface="Lustria"/>
              </a:rPr>
              <a:t> But if you have bitter jealousy and selfish ambition in your hearts, do not boast and be false to the truth. </a:t>
            </a:r>
            <a:r>
              <a:rPr lang="en-GB" baseline="30000" dirty="0">
                <a:solidFill>
                  <a:srgbClr val="FFFDF7"/>
                </a:solidFill>
                <a:latin typeface="Lustria"/>
                <a:cs typeface="Lustria"/>
              </a:rPr>
              <a:t>15</a:t>
            </a:r>
            <a:r>
              <a:rPr lang="en-GB" dirty="0">
                <a:solidFill>
                  <a:srgbClr val="FFFDF7"/>
                </a:solidFill>
                <a:latin typeface="Lustria"/>
                <a:cs typeface="Lustria"/>
              </a:rPr>
              <a:t> This is not the wisdom that comes down from above, but is earthly, unspiritual, demonic. </a:t>
            </a:r>
            <a:r>
              <a:rPr lang="en-GB" baseline="30000" dirty="0">
                <a:solidFill>
                  <a:srgbClr val="FFFDF7"/>
                </a:solidFill>
                <a:latin typeface="Lustria"/>
                <a:cs typeface="Lustria"/>
              </a:rPr>
              <a:t>16</a:t>
            </a:r>
            <a:r>
              <a:rPr lang="en-GB" dirty="0">
                <a:solidFill>
                  <a:srgbClr val="FFFDF7"/>
                </a:solidFill>
                <a:latin typeface="Lustria"/>
                <a:cs typeface="Lustria"/>
              </a:rPr>
              <a:t> For where jealousy and selfish ambition exist, there will be disorder and every vile practice. </a:t>
            </a:r>
            <a:endParaRPr lang="en-GB" dirty="0" smtClean="0">
              <a:solidFill>
                <a:srgbClr val="FFFDF7"/>
              </a:solidFill>
              <a:latin typeface="Lustria"/>
              <a:cs typeface="Lustria"/>
            </a:endParaRPr>
          </a:p>
          <a:p>
            <a:pPr marL="0" indent="0" algn="r">
              <a:buNone/>
            </a:pPr>
            <a:r>
              <a:rPr lang="en-GB" sz="2600" dirty="0" smtClean="0">
                <a:solidFill>
                  <a:srgbClr val="FFFDF7"/>
                </a:solidFill>
                <a:latin typeface="Lustria"/>
                <a:cs typeface="Lustria"/>
              </a:rPr>
              <a:t>James 3:13-18 ESV</a:t>
            </a:r>
            <a:endParaRPr lang="en-GB" sz="2600" dirty="0">
              <a:solidFill>
                <a:srgbClr val="FFFDF7"/>
              </a:solidFill>
              <a:latin typeface="Lustria"/>
              <a:cs typeface="Lustria"/>
            </a:endParaRPr>
          </a:p>
        </p:txBody>
      </p:sp>
    </p:spTree>
    <p:extLst>
      <p:ext uri="{BB962C8B-B14F-4D97-AF65-F5344CB8AC3E}">
        <p14:creationId xmlns:p14="http://schemas.microsoft.com/office/powerpoint/2010/main" val="157428639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1"/>
            <a:ext cx="8229600" cy="3394472"/>
          </a:xfrm>
        </p:spPr>
        <p:txBody>
          <a:bodyPr>
            <a:normAutofit fontScale="85000" lnSpcReduction="10000"/>
          </a:bodyPr>
          <a:lstStyle/>
          <a:p>
            <a:pPr marL="0" indent="0" algn="just">
              <a:lnSpc>
                <a:spcPct val="120000"/>
              </a:lnSpc>
              <a:buNone/>
            </a:pPr>
            <a:r>
              <a:rPr lang="en-GB" baseline="30000" dirty="0">
                <a:solidFill>
                  <a:srgbClr val="FFFDF7"/>
                </a:solidFill>
                <a:latin typeface="Lustria"/>
                <a:cs typeface="Lustria"/>
              </a:rPr>
              <a:t>17</a:t>
            </a:r>
            <a:r>
              <a:rPr lang="en-GB" dirty="0">
                <a:solidFill>
                  <a:srgbClr val="FFFDF7"/>
                </a:solidFill>
                <a:latin typeface="Lustria"/>
                <a:cs typeface="Lustria"/>
              </a:rPr>
              <a:t> But the wisdom from above is first pure, </a:t>
            </a:r>
            <a:r>
              <a:rPr lang="en-GB" dirty="0" smtClean="0">
                <a:solidFill>
                  <a:srgbClr val="FFFDF7"/>
                </a:solidFill>
                <a:latin typeface="Lustria"/>
                <a:cs typeface="Lustria"/>
              </a:rPr>
              <a:t>then peaceable</a:t>
            </a:r>
            <a:r>
              <a:rPr lang="en-GB" dirty="0">
                <a:solidFill>
                  <a:srgbClr val="FFFDF7"/>
                </a:solidFill>
                <a:latin typeface="Lustria"/>
                <a:cs typeface="Lustria"/>
              </a:rPr>
              <a:t>, gentle, open </a:t>
            </a:r>
            <a:r>
              <a:rPr lang="en-GB" dirty="0" smtClean="0">
                <a:solidFill>
                  <a:srgbClr val="FFFDF7"/>
                </a:solidFill>
                <a:latin typeface="Lustria"/>
                <a:cs typeface="Lustria"/>
              </a:rPr>
              <a:t>to reason, full </a:t>
            </a:r>
            <a:r>
              <a:rPr lang="en-GB" dirty="0">
                <a:solidFill>
                  <a:srgbClr val="FFFDF7"/>
                </a:solidFill>
                <a:latin typeface="Lustria"/>
                <a:cs typeface="Lustria"/>
              </a:rPr>
              <a:t>of mercy and </a:t>
            </a:r>
            <a:r>
              <a:rPr lang="en-GB" dirty="0" smtClean="0">
                <a:solidFill>
                  <a:srgbClr val="FFFDF7"/>
                </a:solidFill>
                <a:latin typeface="Lustria"/>
                <a:cs typeface="Lustria"/>
              </a:rPr>
              <a:t>good fruits, impartial </a:t>
            </a:r>
            <a:r>
              <a:rPr lang="en-GB" dirty="0">
                <a:solidFill>
                  <a:srgbClr val="FFFDF7"/>
                </a:solidFill>
                <a:latin typeface="Lustria"/>
                <a:cs typeface="Lustria"/>
              </a:rPr>
              <a:t>and sincere</a:t>
            </a:r>
            <a:r>
              <a:rPr lang="en-GB" dirty="0" smtClean="0">
                <a:solidFill>
                  <a:srgbClr val="FFFDF7"/>
                </a:solidFill>
                <a:latin typeface="Lustria"/>
                <a:cs typeface="Lustria"/>
              </a:rPr>
              <a:t>.</a:t>
            </a:r>
            <a:r>
              <a:rPr lang="en-GB" baseline="30000" dirty="0" smtClean="0">
                <a:solidFill>
                  <a:srgbClr val="FFFDF7"/>
                </a:solidFill>
                <a:latin typeface="Lustria"/>
                <a:cs typeface="Lustria"/>
              </a:rPr>
              <a:t>18</a:t>
            </a:r>
            <a:r>
              <a:rPr lang="en-GB" dirty="0">
                <a:solidFill>
                  <a:srgbClr val="FFFDF7"/>
                </a:solidFill>
                <a:latin typeface="Lustria"/>
                <a:cs typeface="Lustria"/>
              </a:rPr>
              <a:t> </a:t>
            </a:r>
            <a:r>
              <a:rPr lang="en-GB" dirty="0" smtClean="0">
                <a:solidFill>
                  <a:srgbClr val="FFFDF7"/>
                </a:solidFill>
                <a:latin typeface="Lustria"/>
                <a:cs typeface="Lustria"/>
              </a:rPr>
              <a:t>And a </a:t>
            </a:r>
            <a:r>
              <a:rPr lang="en-GB" dirty="0">
                <a:solidFill>
                  <a:srgbClr val="FFFDF7"/>
                </a:solidFill>
                <a:latin typeface="Lustria"/>
                <a:cs typeface="Lustria"/>
              </a:rPr>
              <a:t>harvest of righteousness is sown in peace by those who make peace</a:t>
            </a:r>
            <a:r>
              <a:rPr lang="en-GB" dirty="0" smtClean="0">
                <a:solidFill>
                  <a:srgbClr val="FFFDF7"/>
                </a:solidFill>
                <a:latin typeface="Lustria"/>
                <a:cs typeface="Lustria"/>
              </a:rPr>
              <a:t>.</a:t>
            </a:r>
          </a:p>
          <a:p>
            <a:pPr marL="0" indent="0">
              <a:buNone/>
            </a:pPr>
            <a:endParaRPr lang="en-GB" dirty="0">
              <a:solidFill>
                <a:srgbClr val="FFFDF7"/>
              </a:solidFill>
              <a:latin typeface="Lustria"/>
              <a:cs typeface="Lustria"/>
            </a:endParaRPr>
          </a:p>
          <a:p>
            <a:pPr marL="0" indent="0" algn="r">
              <a:buNone/>
            </a:pPr>
            <a:r>
              <a:rPr lang="en-GB" sz="2800" dirty="0" smtClean="0">
                <a:solidFill>
                  <a:srgbClr val="FFFDF7"/>
                </a:solidFill>
                <a:latin typeface="Lustria"/>
                <a:cs typeface="Lustria"/>
              </a:rPr>
              <a:t>James 3:13-18 ESV</a:t>
            </a:r>
            <a:endParaRPr lang="en-GB" sz="2800" dirty="0">
              <a:solidFill>
                <a:srgbClr val="FFFDF7"/>
              </a:solidFill>
              <a:latin typeface="Lustria"/>
              <a:cs typeface="Lustria"/>
            </a:endParaRPr>
          </a:p>
        </p:txBody>
      </p:sp>
    </p:spTree>
    <p:extLst>
      <p:ext uri="{BB962C8B-B14F-4D97-AF65-F5344CB8AC3E}">
        <p14:creationId xmlns:p14="http://schemas.microsoft.com/office/powerpoint/2010/main" val="207822284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1E5BF"/>
                </a:solidFill>
              </a:rPr>
              <a:t>FALSE WISDOM</a:t>
            </a:r>
            <a:endParaRPr lang="en-GB" b="1" dirty="0">
              <a:solidFill>
                <a:srgbClr val="F1E5BF"/>
              </a:solidFill>
            </a:endParaRPr>
          </a:p>
        </p:txBody>
      </p:sp>
      <p:sp>
        <p:nvSpPr>
          <p:cNvPr id="3" name="Content Placeholder 2"/>
          <p:cNvSpPr>
            <a:spLocks noGrp="1"/>
          </p:cNvSpPr>
          <p:nvPr>
            <p:ph idx="1"/>
          </p:nvPr>
        </p:nvSpPr>
        <p:spPr/>
        <p:txBody>
          <a:bodyPr>
            <a:normAutofit fontScale="77500" lnSpcReduction="20000"/>
          </a:bodyPr>
          <a:lstStyle/>
          <a:p>
            <a:pPr marL="0" indent="0">
              <a:lnSpc>
                <a:spcPct val="120000"/>
              </a:lnSpc>
              <a:buNone/>
            </a:pPr>
            <a:r>
              <a:rPr lang="en-GB" sz="3400" baseline="30000" dirty="0">
                <a:solidFill>
                  <a:srgbClr val="FFFDF7"/>
                </a:solidFill>
                <a:latin typeface="Lustria"/>
                <a:cs typeface="Lustria"/>
              </a:rPr>
              <a:t>14</a:t>
            </a:r>
            <a:r>
              <a:rPr lang="en-GB" sz="3400" dirty="0">
                <a:solidFill>
                  <a:srgbClr val="FFFDF7"/>
                </a:solidFill>
                <a:latin typeface="Lustria"/>
                <a:cs typeface="Lustria"/>
              </a:rPr>
              <a:t> But if you have bitter </a:t>
            </a:r>
            <a:r>
              <a:rPr lang="en-GB" sz="3400" dirty="0">
                <a:solidFill>
                  <a:srgbClr val="FFFF00"/>
                </a:solidFill>
                <a:latin typeface="Lustria"/>
                <a:cs typeface="Lustria"/>
              </a:rPr>
              <a:t>jealousy and selfish ambition</a:t>
            </a:r>
            <a:r>
              <a:rPr lang="en-GB" sz="3400" dirty="0">
                <a:solidFill>
                  <a:srgbClr val="FFFDF7"/>
                </a:solidFill>
                <a:latin typeface="Lustria"/>
                <a:cs typeface="Lustria"/>
              </a:rPr>
              <a:t> in your hearts, do not boast and be false to the truth. </a:t>
            </a:r>
            <a:r>
              <a:rPr lang="en-GB" sz="3400" baseline="30000" dirty="0">
                <a:solidFill>
                  <a:srgbClr val="FFFDF7"/>
                </a:solidFill>
                <a:latin typeface="Lustria"/>
                <a:cs typeface="Lustria"/>
              </a:rPr>
              <a:t>15</a:t>
            </a:r>
            <a:r>
              <a:rPr lang="en-GB" sz="3400" dirty="0">
                <a:solidFill>
                  <a:srgbClr val="FFFDF7"/>
                </a:solidFill>
                <a:latin typeface="Lustria"/>
                <a:cs typeface="Lustria"/>
              </a:rPr>
              <a:t> This is not the wisdom that comes down from above, but is earthly, unspiritual</a:t>
            </a:r>
            <a:r>
              <a:rPr lang="en-GB" sz="3400" dirty="0" smtClean="0">
                <a:solidFill>
                  <a:srgbClr val="FFFDF7"/>
                </a:solidFill>
                <a:latin typeface="Lustria"/>
                <a:cs typeface="Lustria"/>
              </a:rPr>
              <a:t>, demonic. </a:t>
            </a:r>
            <a:r>
              <a:rPr lang="en-GB" sz="3400" baseline="30000" dirty="0" smtClean="0">
                <a:solidFill>
                  <a:srgbClr val="FFFDF7"/>
                </a:solidFill>
                <a:latin typeface="Lustria"/>
                <a:cs typeface="Lustria"/>
              </a:rPr>
              <a:t>16</a:t>
            </a:r>
            <a:r>
              <a:rPr lang="en-GB" sz="3400" dirty="0">
                <a:solidFill>
                  <a:srgbClr val="FFFDF7"/>
                </a:solidFill>
                <a:latin typeface="Lustria"/>
                <a:cs typeface="Lustria"/>
              </a:rPr>
              <a:t> For where </a:t>
            </a:r>
            <a:r>
              <a:rPr lang="en-GB" sz="3400" dirty="0">
                <a:solidFill>
                  <a:srgbClr val="FFFF00"/>
                </a:solidFill>
                <a:latin typeface="Lustria"/>
                <a:cs typeface="Lustria"/>
              </a:rPr>
              <a:t>jealousy and </a:t>
            </a:r>
            <a:r>
              <a:rPr lang="en-GB" sz="3400" dirty="0" smtClean="0">
                <a:solidFill>
                  <a:srgbClr val="FFFF00"/>
                </a:solidFill>
                <a:latin typeface="Lustria"/>
                <a:cs typeface="Lustria"/>
              </a:rPr>
              <a:t>selfish ambition</a:t>
            </a:r>
            <a:r>
              <a:rPr lang="en-GB" sz="3400" dirty="0" smtClean="0">
                <a:solidFill>
                  <a:srgbClr val="FFFDF7"/>
                </a:solidFill>
                <a:latin typeface="Lustria"/>
                <a:cs typeface="Lustria"/>
              </a:rPr>
              <a:t> </a:t>
            </a:r>
            <a:r>
              <a:rPr lang="en-GB" sz="3400" dirty="0">
                <a:solidFill>
                  <a:srgbClr val="FFFDF7"/>
                </a:solidFill>
                <a:latin typeface="Lustria"/>
                <a:cs typeface="Lustria"/>
              </a:rPr>
              <a:t>exist, there will be disorder and every vile practice. </a:t>
            </a:r>
            <a:endParaRPr lang="en-GB" sz="3400" dirty="0" smtClean="0">
              <a:solidFill>
                <a:srgbClr val="FFFDF7"/>
              </a:solidFill>
              <a:latin typeface="Lustria"/>
              <a:cs typeface="Lustria"/>
            </a:endParaRPr>
          </a:p>
          <a:p>
            <a:pPr marL="0" indent="0" algn="r">
              <a:lnSpc>
                <a:spcPct val="120000"/>
              </a:lnSpc>
              <a:buNone/>
            </a:pPr>
            <a:r>
              <a:rPr lang="en-GB" sz="2900" dirty="0" smtClean="0">
                <a:solidFill>
                  <a:srgbClr val="FFFDF7"/>
                </a:solidFill>
                <a:latin typeface="Lustria"/>
                <a:cs typeface="Lustria"/>
              </a:rPr>
              <a:t>James </a:t>
            </a:r>
            <a:r>
              <a:rPr lang="en-GB" sz="2900" dirty="0">
                <a:solidFill>
                  <a:srgbClr val="FFFDF7"/>
                </a:solidFill>
                <a:latin typeface="Lustria"/>
                <a:cs typeface="Lustria"/>
              </a:rPr>
              <a:t>3:</a:t>
            </a:r>
            <a:r>
              <a:rPr lang="en-GB" sz="2900" dirty="0" smtClean="0">
                <a:solidFill>
                  <a:srgbClr val="FFFDF7"/>
                </a:solidFill>
                <a:latin typeface="Lustria"/>
                <a:cs typeface="Lustria"/>
              </a:rPr>
              <a:t>14-16 ESV</a:t>
            </a:r>
          </a:p>
          <a:p>
            <a:pPr marL="0" indent="0">
              <a:buNone/>
            </a:pPr>
            <a:endParaRPr lang="en-GB" sz="3400" dirty="0">
              <a:solidFill>
                <a:srgbClr val="FFFDF7"/>
              </a:solidFill>
              <a:latin typeface="Lustria"/>
              <a:cs typeface="Lustria"/>
            </a:endParaRPr>
          </a:p>
          <a:p>
            <a:pPr marL="0" indent="0" algn="r">
              <a:buNone/>
            </a:pPr>
            <a:endParaRPr lang="en-GB" sz="2600" dirty="0">
              <a:solidFill>
                <a:srgbClr val="FFFDF7"/>
              </a:solidFill>
              <a:latin typeface="Lustria"/>
              <a:cs typeface="Lustria"/>
            </a:endParaRPr>
          </a:p>
        </p:txBody>
      </p:sp>
    </p:spTree>
    <p:extLst>
      <p:ext uri="{BB962C8B-B14F-4D97-AF65-F5344CB8AC3E}">
        <p14:creationId xmlns:p14="http://schemas.microsoft.com/office/powerpoint/2010/main" val="206906538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995</TotalTime>
  <Words>167</Words>
  <Application>Microsoft Macintosh PowerPoint</Application>
  <PresentationFormat>On-screen Show (16:9)</PresentationFormat>
  <Paragraphs>61</Paragraphs>
  <Slides>20</Slides>
  <Notes>2</Notes>
  <HiddenSlides>1</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FALSE WISDOM</vt:lpstr>
      <vt:lpstr>FALSE WISDOM</vt:lpstr>
      <vt:lpstr>TRUE WISDOM</vt:lpstr>
      <vt:lpstr>HOW TO GET WISDOM?</vt:lpstr>
      <vt:lpstr>HOW TO GET WISDOM?</vt:lpstr>
      <vt:lpstr>PowerPoint Presentation</vt:lpstr>
      <vt:lpstr>PowerPoint Presentation</vt:lpstr>
      <vt:lpstr>GET WISDOM!</vt:lpstr>
      <vt:lpstr>PowerPoint Presentation</vt:lpstr>
      <vt:lpstr>GET WISDOM!</vt:lpstr>
      <vt:lpstr>PowerPoint Presentation</vt:lpstr>
      <vt:lpstr>PowerPoint Presentation</vt:lpstr>
    </vt:vector>
  </TitlesOfParts>
  <Company>The City Church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Hugh Pearce</dc:creator>
  <cp:lastModifiedBy>Hugh Pearce</cp:lastModifiedBy>
  <cp:revision>39</cp:revision>
  <dcterms:created xsi:type="dcterms:W3CDTF">2017-02-01T10:44:16Z</dcterms:created>
  <dcterms:modified xsi:type="dcterms:W3CDTF">2017-03-17T10:12:44Z</dcterms:modified>
</cp:coreProperties>
</file>