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handoutMasterIdLst>
    <p:handoutMasterId r:id="rId26"/>
  </p:handoutMasterIdLst>
  <p:sldIdLst>
    <p:sldId id="256" r:id="rId2"/>
    <p:sldId id="283" r:id="rId3"/>
    <p:sldId id="294" r:id="rId4"/>
    <p:sldId id="295" r:id="rId5"/>
    <p:sldId id="285" r:id="rId6"/>
    <p:sldId id="268" r:id="rId7"/>
    <p:sldId id="273" r:id="rId8"/>
    <p:sldId id="297" r:id="rId9"/>
    <p:sldId id="286" r:id="rId10"/>
    <p:sldId id="296" r:id="rId11"/>
    <p:sldId id="298" r:id="rId12"/>
    <p:sldId id="299" r:id="rId13"/>
    <p:sldId id="288" r:id="rId14"/>
    <p:sldId id="287" r:id="rId15"/>
    <p:sldId id="289" r:id="rId16"/>
    <p:sldId id="301" r:id="rId17"/>
    <p:sldId id="290" r:id="rId18"/>
    <p:sldId id="300" r:id="rId19"/>
    <p:sldId id="291" r:id="rId20"/>
    <p:sldId id="292" r:id="rId21"/>
    <p:sldId id="293" r:id="rId22"/>
    <p:sldId id="281" r:id="rId23"/>
    <p:sldId id="302" r:id="rId24"/>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88"/>
    <p:restoredTop sz="90916"/>
  </p:normalViewPr>
  <p:slideViewPr>
    <p:cSldViewPr snapToGrid="0" snapToObjects="1">
      <p:cViewPr>
        <p:scale>
          <a:sx n="90" d="100"/>
          <a:sy n="90" d="100"/>
        </p:scale>
        <p:origin x="1152" y="4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B435A55-8168-A848-85E0-9616EE8178E7}"/>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CCD0C692-FED8-9B42-B7A1-A3774EB8FB46}"/>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EB0CD945-59E4-7944-B879-BC6D9F78265B}" type="datetimeFigureOut">
              <a:rPr lang="en-GB" smtClean="0"/>
              <a:t>01/03/2023</a:t>
            </a:fld>
            <a:endParaRPr lang="en-GB"/>
          </a:p>
        </p:txBody>
      </p:sp>
      <p:sp>
        <p:nvSpPr>
          <p:cNvPr id="4" name="Footer Placeholder 3">
            <a:extLst>
              <a:ext uri="{FF2B5EF4-FFF2-40B4-BE49-F238E27FC236}">
                <a16:creationId xmlns:a16="http://schemas.microsoft.com/office/drawing/2014/main" id="{6D9025B6-CE21-AC49-AC3D-2ABC7E6C2F0F}"/>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904E858E-23A0-1742-B728-195C9073DF3E}"/>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F671109F-2B06-D749-ABE7-567BECCAFC43}" type="slidenum">
              <a:rPr lang="en-GB" smtClean="0"/>
              <a:t>‹#›</a:t>
            </a:fld>
            <a:endParaRPr lang="en-GB"/>
          </a:p>
        </p:txBody>
      </p:sp>
    </p:spTree>
    <p:extLst>
      <p:ext uri="{BB962C8B-B14F-4D97-AF65-F5344CB8AC3E}">
        <p14:creationId xmlns:p14="http://schemas.microsoft.com/office/powerpoint/2010/main" val="8713748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4188480E-EE03-8143-9A8A-B7A0195E2DE9}" type="datetimeFigureOut">
              <a:rPr lang="en-GB" smtClean="0"/>
              <a:t>01/03/2023</a:t>
            </a:fld>
            <a:endParaRPr lang="en-GB"/>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B75E5A0B-9AEB-D648-B94D-D4F73E633365}" type="slidenum">
              <a:rPr lang="en-GB" smtClean="0"/>
              <a:t>‹#›</a:t>
            </a:fld>
            <a:endParaRPr lang="en-GB"/>
          </a:p>
        </p:txBody>
      </p:sp>
    </p:spTree>
    <p:extLst>
      <p:ext uri="{BB962C8B-B14F-4D97-AF65-F5344CB8AC3E}">
        <p14:creationId xmlns:p14="http://schemas.microsoft.com/office/powerpoint/2010/main" val="35672161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jdgreear.com/blog/every-nation-tribe-and-tongue-in-our-own-backyard/#_ftn1"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jdgreear.com/blog/every-nation-tribe-and-tongue-in-our-own-backyard/#_ftn1"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https://jdgreear.com/blog/every-nation-tribe-and-tongue-in-our-own-backyard/#_ftn1</a:t>
            </a:r>
            <a:endParaRPr lang="en-GB" dirty="0"/>
          </a:p>
          <a:p>
            <a:endParaRPr lang="en-GB" dirty="0"/>
          </a:p>
        </p:txBody>
      </p:sp>
      <p:sp>
        <p:nvSpPr>
          <p:cNvPr id="4" name="Slide Number Placeholder 3"/>
          <p:cNvSpPr>
            <a:spLocks noGrp="1"/>
          </p:cNvSpPr>
          <p:nvPr>
            <p:ph type="sldNum" sz="quarter" idx="5"/>
          </p:nvPr>
        </p:nvSpPr>
        <p:spPr/>
        <p:txBody>
          <a:bodyPr/>
          <a:lstStyle/>
          <a:p>
            <a:fld id="{B75E5A0B-9AEB-D648-B94D-D4F73E633365}" type="slidenum">
              <a:rPr lang="en-GB" smtClean="0"/>
              <a:t>1</a:t>
            </a:fld>
            <a:endParaRPr lang="en-GB"/>
          </a:p>
        </p:txBody>
      </p:sp>
    </p:spTree>
    <p:extLst>
      <p:ext uri="{BB962C8B-B14F-4D97-AF65-F5344CB8AC3E}">
        <p14:creationId xmlns:p14="http://schemas.microsoft.com/office/powerpoint/2010/main" val="1351667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75E5A0B-9AEB-D648-B94D-D4F73E633365}" type="slidenum">
              <a:rPr lang="en-GB" smtClean="0"/>
              <a:t>2</a:t>
            </a:fld>
            <a:endParaRPr lang="en-GB"/>
          </a:p>
        </p:txBody>
      </p:sp>
    </p:spTree>
    <p:extLst>
      <p:ext uri="{BB962C8B-B14F-4D97-AF65-F5344CB8AC3E}">
        <p14:creationId xmlns:p14="http://schemas.microsoft.com/office/powerpoint/2010/main" val="1302430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75E5A0B-9AEB-D648-B94D-D4F73E633365}" type="slidenum">
              <a:rPr lang="en-GB" smtClean="0"/>
              <a:t>3</a:t>
            </a:fld>
            <a:endParaRPr lang="en-GB"/>
          </a:p>
        </p:txBody>
      </p:sp>
    </p:spTree>
    <p:extLst>
      <p:ext uri="{BB962C8B-B14F-4D97-AF65-F5344CB8AC3E}">
        <p14:creationId xmlns:p14="http://schemas.microsoft.com/office/powerpoint/2010/main" val="1874746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https://jdgreear.com/blog/every-nation-tribe-and-tongue-in-our-own-backyard/#_ftn1</a:t>
            </a:r>
            <a:endParaRPr lang="en-GB" dirty="0"/>
          </a:p>
          <a:p>
            <a:endParaRPr lang="en-GB" dirty="0"/>
          </a:p>
        </p:txBody>
      </p:sp>
      <p:sp>
        <p:nvSpPr>
          <p:cNvPr id="4" name="Slide Number Placeholder 3"/>
          <p:cNvSpPr>
            <a:spLocks noGrp="1"/>
          </p:cNvSpPr>
          <p:nvPr>
            <p:ph type="sldNum" sz="quarter" idx="5"/>
          </p:nvPr>
        </p:nvSpPr>
        <p:spPr/>
        <p:txBody>
          <a:bodyPr/>
          <a:lstStyle/>
          <a:p>
            <a:fld id="{B75E5A0B-9AEB-D648-B94D-D4F73E633365}" type="slidenum">
              <a:rPr lang="en-GB" smtClean="0"/>
              <a:t>4</a:t>
            </a:fld>
            <a:endParaRPr lang="en-GB"/>
          </a:p>
        </p:txBody>
      </p:sp>
    </p:spTree>
    <p:extLst>
      <p:ext uri="{BB962C8B-B14F-4D97-AF65-F5344CB8AC3E}">
        <p14:creationId xmlns:p14="http://schemas.microsoft.com/office/powerpoint/2010/main" val="36600581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75E5A0B-9AEB-D648-B94D-D4F73E633365}" type="slidenum">
              <a:rPr lang="en-GB" smtClean="0"/>
              <a:t>23</a:t>
            </a:fld>
            <a:endParaRPr lang="en-GB"/>
          </a:p>
        </p:txBody>
      </p:sp>
    </p:spTree>
    <p:extLst>
      <p:ext uri="{BB962C8B-B14F-4D97-AF65-F5344CB8AC3E}">
        <p14:creationId xmlns:p14="http://schemas.microsoft.com/office/powerpoint/2010/main" val="1768413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1F9C7-BA7A-B040-9E89-E9FE41F893C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CA03675-320D-0844-9FD3-9760FC780F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D084747-95F1-E84E-908F-8E158B06BE96}"/>
              </a:ext>
            </a:extLst>
          </p:cNvPr>
          <p:cNvSpPr>
            <a:spLocks noGrp="1"/>
          </p:cNvSpPr>
          <p:nvPr>
            <p:ph type="dt" sz="half" idx="10"/>
          </p:nvPr>
        </p:nvSpPr>
        <p:spPr/>
        <p:txBody>
          <a:bodyPr/>
          <a:lstStyle/>
          <a:p>
            <a:fld id="{2850C7D3-88A6-2D4B-8BE3-73E124D8BB06}" type="datetimeFigureOut">
              <a:rPr lang="en-GB" smtClean="0"/>
              <a:t>01/03/2023</a:t>
            </a:fld>
            <a:endParaRPr lang="en-GB"/>
          </a:p>
        </p:txBody>
      </p:sp>
      <p:sp>
        <p:nvSpPr>
          <p:cNvPr id="5" name="Footer Placeholder 4">
            <a:extLst>
              <a:ext uri="{FF2B5EF4-FFF2-40B4-BE49-F238E27FC236}">
                <a16:creationId xmlns:a16="http://schemas.microsoft.com/office/drawing/2014/main" id="{2288B99B-0DBB-3A4F-BD47-0E1C954033F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D63104B-9F0B-6944-A2EE-802DE3C7B974}"/>
              </a:ext>
            </a:extLst>
          </p:cNvPr>
          <p:cNvSpPr>
            <a:spLocks noGrp="1"/>
          </p:cNvSpPr>
          <p:nvPr>
            <p:ph type="sldNum" sz="quarter" idx="12"/>
          </p:nvPr>
        </p:nvSpPr>
        <p:spPr/>
        <p:txBody>
          <a:bodyPr/>
          <a:lstStyle/>
          <a:p>
            <a:fld id="{7561452A-3368-6A4D-B6F8-B2D7581C3566}" type="slidenum">
              <a:rPr lang="en-GB" smtClean="0"/>
              <a:t>‹#›</a:t>
            </a:fld>
            <a:endParaRPr lang="en-GB"/>
          </a:p>
        </p:txBody>
      </p:sp>
    </p:spTree>
    <p:extLst>
      <p:ext uri="{BB962C8B-B14F-4D97-AF65-F5344CB8AC3E}">
        <p14:creationId xmlns:p14="http://schemas.microsoft.com/office/powerpoint/2010/main" val="1697281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763DB-F62F-1D40-A2FF-ED51A9FB695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36CB63C-2F2B-A84F-9BBD-F0A1EFCC36C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F438BDB-F31D-AE49-A83D-E1779950FD58}"/>
              </a:ext>
            </a:extLst>
          </p:cNvPr>
          <p:cNvSpPr>
            <a:spLocks noGrp="1"/>
          </p:cNvSpPr>
          <p:nvPr>
            <p:ph type="dt" sz="half" idx="10"/>
          </p:nvPr>
        </p:nvSpPr>
        <p:spPr/>
        <p:txBody>
          <a:bodyPr/>
          <a:lstStyle/>
          <a:p>
            <a:fld id="{2850C7D3-88A6-2D4B-8BE3-73E124D8BB06}" type="datetimeFigureOut">
              <a:rPr lang="en-GB" smtClean="0"/>
              <a:t>01/03/2023</a:t>
            </a:fld>
            <a:endParaRPr lang="en-GB"/>
          </a:p>
        </p:txBody>
      </p:sp>
      <p:sp>
        <p:nvSpPr>
          <p:cNvPr id="5" name="Footer Placeholder 4">
            <a:extLst>
              <a:ext uri="{FF2B5EF4-FFF2-40B4-BE49-F238E27FC236}">
                <a16:creationId xmlns:a16="http://schemas.microsoft.com/office/drawing/2014/main" id="{60F9A8F6-7633-414D-BC7A-79ABAB1AE83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711BC9-F272-E141-8F7C-115562898D6C}"/>
              </a:ext>
            </a:extLst>
          </p:cNvPr>
          <p:cNvSpPr>
            <a:spLocks noGrp="1"/>
          </p:cNvSpPr>
          <p:nvPr>
            <p:ph type="sldNum" sz="quarter" idx="12"/>
          </p:nvPr>
        </p:nvSpPr>
        <p:spPr/>
        <p:txBody>
          <a:bodyPr/>
          <a:lstStyle/>
          <a:p>
            <a:fld id="{7561452A-3368-6A4D-B6F8-B2D7581C3566}" type="slidenum">
              <a:rPr lang="en-GB" smtClean="0"/>
              <a:t>‹#›</a:t>
            </a:fld>
            <a:endParaRPr lang="en-GB"/>
          </a:p>
        </p:txBody>
      </p:sp>
    </p:spTree>
    <p:extLst>
      <p:ext uri="{BB962C8B-B14F-4D97-AF65-F5344CB8AC3E}">
        <p14:creationId xmlns:p14="http://schemas.microsoft.com/office/powerpoint/2010/main" val="61187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A53F6AA-7048-224A-8706-F052FF6FB99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03933F4-6DFE-424F-A4CF-89150A48528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9520B5E-F5B6-DF45-B194-09EF1DCC1956}"/>
              </a:ext>
            </a:extLst>
          </p:cNvPr>
          <p:cNvSpPr>
            <a:spLocks noGrp="1"/>
          </p:cNvSpPr>
          <p:nvPr>
            <p:ph type="dt" sz="half" idx="10"/>
          </p:nvPr>
        </p:nvSpPr>
        <p:spPr/>
        <p:txBody>
          <a:bodyPr/>
          <a:lstStyle/>
          <a:p>
            <a:fld id="{2850C7D3-88A6-2D4B-8BE3-73E124D8BB06}" type="datetimeFigureOut">
              <a:rPr lang="en-GB" smtClean="0"/>
              <a:t>01/03/2023</a:t>
            </a:fld>
            <a:endParaRPr lang="en-GB"/>
          </a:p>
        </p:txBody>
      </p:sp>
      <p:sp>
        <p:nvSpPr>
          <p:cNvPr id="5" name="Footer Placeholder 4">
            <a:extLst>
              <a:ext uri="{FF2B5EF4-FFF2-40B4-BE49-F238E27FC236}">
                <a16:creationId xmlns:a16="http://schemas.microsoft.com/office/drawing/2014/main" id="{4BBD3B57-CA99-C347-9728-B6247A01578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76ACEE9-E7CB-874F-9D42-91D13FA55F7D}"/>
              </a:ext>
            </a:extLst>
          </p:cNvPr>
          <p:cNvSpPr>
            <a:spLocks noGrp="1"/>
          </p:cNvSpPr>
          <p:nvPr>
            <p:ph type="sldNum" sz="quarter" idx="12"/>
          </p:nvPr>
        </p:nvSpPr>
        <p:spPr/>
        <p:txBody>
          <a:bodyPr/>
          <a:lstStyle/>
          <a:p>
            <a:fld id="{7561452A-3368-6A4D-B6F8-B2D7581C3566}" type="slidenum">
              <a:rPr lang="en-GB" smtClean="0"/>
              <a:t>‹#›</a:t>
            </a:fld>
            <a:endParaRPr lang="en-GB"/>
          </a:p>
        </p:txBody>
      </p:sp>
    </p:spTree>
    <p:extLst>
      <p:ext uri="{BB962C8B-B14F-4D97-AF65-F5344CB8AC3E}">
        <p14:creationId xmlns:p14="http://schemas.microsoft.com/office/powerpoint/2010/main" val="135428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9C78D-52E5-5643-A913-AB2887991D4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F88FF4A-E87B-9D48-9A0E-7541CC87AFB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4AB1ABC-4A6D-434C-B821-58726142BFC8}"/>
              </a:ext>
            </a:extLst>
          </p:cNvPr>
          <p:cNvSpPr>
            <a:spLocks noGrp="1"/>
          </p:cNvSpPr>
          <p:nvPr>
            <p:ph type="dt" sz="half" idx="10"/>
          </p:nvPr>
        </p:nvSpPr>
        <p:spPr/>
        <p:txBody>
          <a:bodyPr/>
          <a:lstStyle/>
          <a:p>
            <a:fld id="{2850C7D3-88A6-2D4B-8BE3-73E124D8BB06}" type="datetimeFigureOut">
              <a:rPr lang="en-GB" smtClean="0"/>
              <a:t>01/03/2023</a:t>
            </a:fld>
            <a:endParaRPr lang="en-GB"/>
          </a:p>
        </p:txBody>
      </p:sp>
      <p:sp>
        <p:nvSpPr>
          <p:cNvPr id="5" name="Footer Placeholder 4">
            <a:extLst>
              <a:ext uri="{FF2B5EF4-FFF2-40B4-BE49-F238E27FC236}">
                <a16:creationId xmlns:a16="http://schemas.microsoft.com/office/drawing/2014/main" id="{3738C7E1-46A6-FD4C-82E4-ADCFFA884B5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ED49F5-9B47-A74B-94BD-F3455F01362C}"/>
              </a:ext>
            </a:extLst>
          </p:cNvPr>
          <p:cNvSpPr>
            <a:spLocks noGrp="1"/>
          </p:cNvSpPr>
          <p:nvPr>
            <p:ph type="sldNum" sz="quarter" idx="12"/>
          </p:nvPr>
        </p:nvSpPr>
        <p:spPr/>
        <p:txBody>
          <a:bodyPr/>
          <a:lstStyle/>
          <a:p>
            <a:fld id="{7561452A-3368-6A4D-B6F8-B2D7581C3566}" type="slidenum">
              <a:rPr lang="en-GB" smtClean="0"/>
              <a:t>‹#›</a:t>
            </a:fld>
            <a:endParaRPr lang="en-GB"/>
          </a:p>
        </p:txBody>
      </p:sp>
    </p:spTree>
    <p:extLst>
      <p:ext uri="{BB962C8B-B14F-4D97-AF65-F5344CB8AC3E}">
        <p14:creationId xmlns:p14="http://schemas.microsoft.com/office/powerpoint/2010/main" val="2182421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93A18-C540-F643-A80F-61039750EF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53541CA-9C32-B945-83DD-4DAFF62CAED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7D1C4D5-94D5-EC41-8090-122A6461DAFE}"/>
              </a:ext>
            </a:extLst>
          </p:cNvPr>
          <p:cNvSpPr>
            <a:spLocks noGrp="1"/>
          </p:cNvSpPr>
          <p:nvPr>
            <p:ph type="dt" sz="half" idx="10"/>
          </p:nvPr>
        </p:nvSpPr>
        <p:spPr/>
        <p:txBody>
          <a:bodyPr/>
          <a:lstStyle/>
          <a:p>
            <a:fld id="{2850C7D3-88A6-2D4B-8BE3-73E124D8BB06}" type="datetimeFigureOut">
              <a:rPr lang="en-GB" smtClean="0"/>
              <a:t>01/03/2023</a:t>
            </a:fld>
            <a:endParaRPr lang="en-GB"/>
          </a:p>
        </p:txBody>
      </p:sp>
      <p:sp>
        <p:nvSpPr>
          <p:cNvPr id="5" name="Footer Placeholder 4">
            <a:extLst>
              <a:ext uri="{FF2B5EF4-FFF2-40B4-BE49-F238E27FC236}">
                <a16:creationId xmlns:a16="http://schemas.microsoft.com/office/drawing/2014/main" id="{D9A8CFFC-1AD0-094A-8FEB-29988732B3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87581B3-866D-4D43-AA8F-A4BAC1483FE1}"/>
              </a:ext>
            </a:extLst>
          </p:cNvPr>
          <p:cNvSpPr>
            <a:spLocks noGrp="1"/>
          </p:cNvSpPr>
          <p:nvPr>
            <p:ph type="sldNum" sz="quarter" idx="12"/>
          </p:nvPr>
        </p:nvSpPr>
        <p:spPr/>
        <p:txBody>
          <a:bodyPr/>
          <a:lstStyle/>
          <a:p>
            <a:fld id="{7561452A-3368-6A4D-B6F8-B2D7581C3566}" type="slidenum">
              <a:rPr lang="en-GB" smtClean="0"/>
              <a:t>‹#›</a:t>
            </a:fld>
            <a:endParaRPr lang="en-GB"/>
          </a:p>
        </p:txBody>
      </p:sp>
    </p:spTree>
    <p:extLst>
      <p:ext uri="{BB962C8B-B14F-4D97-AF65-F5344CB8AC3E}">
        <p14:creationId xmlns:p14="http://schemas.microsoft.com/office/powerpoint/2010/main" val="384612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34C5C-FCDC-8448-AB75-A20ACC3EFDD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952FDC1-2C1B-9241-BCE5-2A694F0B18A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92F70D3-4A68-EE4F-8BB3-58F35473A89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0275578-5A5C-9345-8289-20AF5176401E}"/>
              </a:ext>
            </a:extLst>
          </p:cNvPr>
          <p:cNvSpPr>
            <a:spLocks noGrp="1"/>
          </p:cNvSpPr>
          <p:nvPr>
            <p:ph type="dt" sz="half" idx="10"/>
          </p:nvPr>
        </p:nvSpPr>
        <p:spPr/>
        <p:txBody>
          <a:bodyPr/>
          <a:lstStyle/>
          <a:p>
            <a:fld id="{2850C7D3-88A6-2D4B-8BE3-73E124D8BB06}" type="datetimeFigureOut">
              <a:rPr lang="en-GB" smtClean="0"/>
              <a:t>01/03/2023</a:t>
            </a:fld>
            <a:endParaRPr lang="en-GB"/>
          </a:p>
        </p:txBody>
      </p:sp>
      <p:sp>
        <p:nvSpPr>
          <p:cNvPr id="6" name="Footer Placeholder 5">
            <a:extLst>
              <a:ext uri="{FF2B5EF4-FFF2-40B4-BE49-F238E27FC236}">
                <a16:creationId xmlns:a16="http://schemas.microsoft.com/office/drawing/2014/main" id="{F7EE075F-2B2A-D74A-AE7B-33E087F248D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211FF3C-1AC3-CA44-B9F5-D72656BFB000}"/>
              </a:ext>
            </a:extLst>
          </p:cNvPr>
          <p:cNvSpPr>
            <a:spLocks noGrp="1"/>
          </p:cNvSpPr>
          <p:nvPr>
            <p:ph type="sldNum" sz="quarter" idx="12"/>
          </p:nvPr>
        </p:nvSpPr>
        <p:spPr/>
        <p:txBody>
          <a:bodyPr/>
          <a:lstStyle/>
          <a:p>
            <a:fld id="{7561452A-3368-6A4D-B6F8-B2D7581C3566}" type="slidenum">
              <a:rPr lang="en-GB" smtClean="0"/>
              <a:t>‹#›</a:t>
            </a:fld>
            <a:endParaRPr lang="en-GB"/>
          </a:p>
        </p:txBody>
      </p:sp>
    </p:spTree>
    <p:extLst>
      <p:ext uri="{BB962C8B-B14F-4D97-AF65-F5344CB8AC3E}">
        <p14:creationId xmlns:p14="http://schemas.microsoft.com/office/powerpoint/2010/main" val="2237893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7EE7B-2D71-744D-BCA9-E2C9D86140D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C87EF07-AFEB-704F-B2AE-E96D4A3862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A2B3BF5-E38C-B340-B063-12C85D01AF5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4A5D9B8-0EE3-6F4A-AC0B-E18A07CB601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5C060B6-56FE-4141-99EC-2D2F6283B44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C288640-BEA0-0545-853D-F318D6F67BBA}"/>
              </a:ext>
            </a:extLst>
          </p:cNvPr>
          <p:cNvSpPr>
            <a:spLocks noGrp="1"/>
          </p:cNvSpPr>
          <p:nvPr>
            <p:ph type="dt" sz="half" idx="10"/>
          </p:nvPr>
        </p:nvSpPr>
        <p:spPr/>
        <p:txBody>
          <a:bodyPr/>
          <a:lstStyle/>
          <a:p>
            <a:fld id="{2850C7D3-88A6-2D4B-8BE3-73E124D8BB06}" type="datetimeFigureOut">
              <a:rPr lang="en-GB" smtClean="0"/>
              <a:t>01/03/2023</a:t>
            </a:fld>
            <a:endParaRPr lang="en-GB"/>
          </a:p>
        </p:txBody>
      </p:sp>
      <p:sp>
        <p:nvSpPr>
          <p:cNvPr id="8" name="Footer Placeholder 7">
            <a:extLst>
              <a:ext uri="{FF2B5EF4-FFF2-40B4-BE49-F238E27FC236}">
                <a16:creationId xmlns:a16="http://schemas.microsoft.com/office/drawing/2014/main" id="{9359920F-1B24-7646-B332-3B5CCEFB334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D63559F-F014-6E41-9E34-DA3EC45E8D04}"/>
              </a:ext>
            </a:extLst>
          </p:cNvPr>
          <p:cNvSpPr>
            <a:spLocks noGrp="1"/>
          </p:cNvSpPr>
          <p:nvPr>
            <p:ph type="sldNum" sz="quarter" idx="12"/>
          </p:nvPr>
        </p:nvSpPr>
        <p:spPr/>
        <p:txBody>
          <a:bodyPr/>
          <a:lstStyle/>
          <a:p>
            <a:fld id="{7561452A-3368-6A4D-B6F8-B2D7581C3566}" type="slidenum">
              <a:rPr lang="en-GB" smtClean="0"/>
              <a:t>‹#›</a:t>
            </a:fld>
            <a:endParaRPr lang="en-GB"/>
          </a:p>
        </p:txBody>
      </p:sp>
    </p:spTree>
    <p:extLst>
      <p:ext uri="{BB962C8B-B14F-4D97-AF65-F5344CB8AC3E}">
        <p14:creationId xmlns:p14="http://schemas.microsoft.com/office/powerpoint/2010/main" val="1379238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B6A2D-0F2C-3043-9601-3AB306E6B68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720DD44-99F2-8041-9332-AA1CBAFE3892}"/>
              </a:ext>
            </a:extLst>
          </p:cNvPr>
          <p:cNvSpPr>
            <a:spLocks noGrp="1"/>
          </p:cNvSpPr>
          <p:nvPr>
            <p:ph type="dt" sz="half" idx="10"/>
          </p:nvPr>
        </p:nvSpPr>
        <p:spPr/>
        <p:txBody>
          <a:bodyPr/>
          <a:lstStyle/>
          <a:p>
            <a:fld id="{2850C7D3-88A6-2D4B-8BE3-73E124D8BB06}" type="datetimeFigureOut">
              <a:rPr lang="en-GB" smtClean="0"/>
              <a:t>01/03/2023</a:t>
            </a:fld>
            <a:endParaRPr lang="en-GB"/>
          </a:p>
        </p:txBody>
      </p:sp>
      <p:sp>
        <p:nvSpPr>
          <p:cNvPr id="4" name="Footer Placeholder 3">
            <a:extLst>
              <a:ext uri="{FF2B5EF4-FFF2-40B4-BE49-F238E27FC236}">
                <a16:creationId xmlns:a16="http://schemas.microsoft.com/office/drawing/2014/main" id="{05801325-BB7F-F948-902E-DBC0A9D925D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8FE73FA-9DFE-AE4F-BF20-4BE8432545CE}"/>
              </a:ext>
            </a:extLst>
          </p:cNvPr>
          <p:cNvSpPr>
            <a:spLocks noGrp="1"/>
          </p:cNvSpPr>
          <p:nvPr>
            <p:ph type="sldNum" sz="quarter" idx="12"/>
          </p:nvPr>
        </p:nvSpPr>
        <p:spPr/>
        <p:txBody>
          <a:bodyPr/>
          <a:lstStyle/>
          <a:p>
            <a:fld id="{7561452A-3368-6A4D-B6F8-B2D7581C3566}" type="slidenum">
              <a:rPr lang="en-GB" smtClean="0"/>
              <a:t>‹#›</a:t>
            </a:fld>
            <a:endParaRPr lang="en-GB"/>
          </a:p>
        </p:txBody>
      </p:sp>
    </p:spTree>
    <p:extLst>
      <p:ext uri="{BB962C8B-B14F-4D97-AF65-F5344CB8AC3E}">
        <p14:creationId xmlns:p14="http://schemas.microsoft.com/office/powerpoint/2010/main" val="3133185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4EF1F1-E6D8-7C42-AE87-83D7E6356E03}"/>
              </a:ext>
            </a:extLst>
          </p:cNvPr>
          <p:cNvSpPr>
            <a:spLocks noGrp="1"/>
          </p:cNvSpPr>
          <p:nvPr>
            <p:ph type="dt" sz="half" idx="10"/>
          </p:nvPr>
        </p:nvSpPr>
        <p:spPr/>
        <p:txBody>
          <a:bodyPr/>
          <a:lstStyle/>
          <a:p>
            <a:fld id="{2850C7D3-88A6-2D4B-8BE3-73E124D8BB06}" type="datetimeFigureOut">
              <a:rPr lang="en-GB" smtClean="0"/>
              <a:t>01/03/2023</a:t>
            </a:fld>
            <a:endParaRPr lang="en-GB"/>
          </a:p>
        </p:txBody>
      </p:sp>
      <p:sp>
        <p:nvSpPr>
          <p:cNvPr id="3" name="Footer Placeholder 2">
            <a:extLst>
              <a:ext uri="{FF2B5EF4-FFF2-40B4-BE49-F238E27FC236}">
                <a16:creationId xmlns:a16="http://schemas.microsoft.com/office/drawing/2014/main" id="{22FC005B-D4F0-1B4D-8591-DD8D6FEAAD1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7CFD204-8D9E-5F4E-ADB6-33BE0D53F8C5}"/>
              </a:ext>
            </a:extLst>
          </p:cNvPr>
          <p:cNvSpPr>
            <a:spLocks noGrp="1"/>
          </p:cNvSpPr>
          <p:nvPr>
            <p:ph type="sldNum" sz="quarter" idx="12"/>
          </p:nvPr>
        </p:nvSpPr>
        <p:spPr/>
        <p:txBody>
          <a:bodyPr/>
          <a:lstStyle/>
          <a:p>
            <a:fld id="{7561452A-3368-6A4D-B6F8-B2D7581C3566}" type="slidenum">
              <a:rPr lang="en-GB" smtClean="0"/>
              <a:t>‹#›</a:t>
            </a:fld>
            <a:endParaRPr lang="en-GB"/>
          </a:p>
        </p:txBody>
      </p:sp>
    </p:spTree>
    <p:extLst>
      <p:ext uri="{BB962C8B-B14F-4D97-AF65-F5344CB8AC3E}">
        <p14:creationId xmlns:p14="http://schemas.microsoft.com/office/powerpoint/2010/main" val="3306876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432C4-320F-FF47-BC16-FA299E7653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F0CEB7A-6A7D-984B-9C63-BD2F724AC3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11B6568-FE46-0443-B534-CE68C488A5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8B15C13-0AA7-6E48-A600-9DB74DA70F3E}"/>
              </a:ext>
            </a:extLst>
          </p:cNvPr>
          <p:cNvSpPr>
            <a:spLocks noGrp="1"/>
          </p:cNvSpPr>
          <p:nvPr>
            <p:ph type="dt" sz="half" idx="10"/>
          </p:nvPr>
        </p:nvSpPr>
        <p:spPr/>
        <p:txBody>
          <a:bodyPr/>
          <a:lstStyle/>
          <a:p>
            <a:fld id="{2850C7D3-88A6-2D4B-8BE3-73E124D8BB06}" type="datetimeFigureOut">
              <a:rPr lang="en-GB" smtClean="0"/>
              <a:t>01/03/2023</a:t>
            </a:fld>
            <a:endParaRPr lang="en-GB"/>
          </a:p>
        </p:txBody>
      </p:sp>
      <p:sp>
        <p:nvSpPr>
          <p:cNvPr id="6" name="Footer Placeholder 5">
            <a:extLst>
              <a:ext uri="{FF2B5EF4-FFF2-40B4-BE49-F238E27FC236}">
                <a16:creationId xmlns:a16="http://schemas.microsoft.com/office/drawing/2014/main" id="{1F3DD950-2C87-754E-BDE1-2D907874669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653BA4B-AD98-814C-978D-A025BC041EC4}"/>
              </a:ext>
            </a:extLst>
          </p:cNvPr>
          <p:cNvSpPr>
            <a:spLocks noGrp="1"/>
          </p:cNvSpPr>
          <p:nvPr>
            <p:ph type="sldNum" sz="quarter" idx="12"/>
          </p:nvPr>
        </p:nvSpPr>
        <p:spPr/>
        <p:txBody>
          <a:bodyPr/>
          <a:lstStyle/>
          <a:p>
            <a:fld id="{7561452A-3368-6A4D-B6F8-B2D7581C3566}" type="slidenum">
              <a:rPr lang="en-GB" smtClean="0"/>
              <a:t>‹#›</a:t>
            </a:fld>
            <a:endParaRPr lang="en-GB"/>
          </a:p>
        </p:txBody>
      </p:sp>
    </p:spTree>
    <p:extLst>
      <p:ext uri="{BB962C8B-B14F-4D97-AF65-F5344CB8AC3E}">
        <p14:creationId xmlns:p14="http://schemas.microsoft.com/office/powerpoint/2010/main" val="2795703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8A426-265A-354D-8834-5C566BF2B1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9379801-F9CF-F949-8C43-5DAB73B561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CE99BF8-22CC-D14E-A96C-B0A949B3FF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A97A1F5-A247-C940-B0EE-2C87B3EA5860}"/>
              </a:ext>
            </a:extLst>
          </p:cNvPr>
          <p:cNvSpPr>
            <a:spLocks noGrp="1"/>
          </p:cNvSpPr>
          <p:nvPr>
            <p:ph type="dt" sz="half" idx="10"/>
          </p:nvPr>
        </p:nvSpPr>
        <p:spPr/>
        <p:txBody>
          <a:bodyPr/>
          <a:lstStyle/>
          <a:p>
            <a:fld id="{2850C7D3-88A6-2D4B-8BE3-73E124D8BB06}" type="datetimeFigureOut">
              <a:rPr lang="en-GB" smtClean="0"/>
              <a:t>01/03/2023</a:t>
            </a:fld>
            <a:endParaRPr lang="en-GB"/>
          </a:p>
        </p:txBody>
      </p:sp>
      <p:sp>
        <p:nvSpPr>
          <p:cNvPr id="6" name="Footer Placeholder 5">
            <a:extLst>
              <a:ext uri="{FF2B5EF4-FFF2-40B4-BE49-F238E27FC236}">
                <a16:creationId xmlns:a16="http://schemas.microsoft.com/office/drawing/2014/main" id="{ED8F6CE8-C362-9342-9E7F-BB07634420D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4FF3BEE-E0D1-A844-8765-C394B2011519}"/>
              </a:ext>
            </a:extLst>
          </p:cNvPr>
          <p:cNvSpPr>
            <a:spLocks noGrp="1"/>
          </p:cNvSpPr>
          <p:nvPr>
            <p:ph type="sldNum" sz="quarter" idx="12"/>
          </p:nvPr>
        </p:nvSpPr>
        <p:spPr/>
        <p:txBody>
          <a:bodyPr/>
          <a:lstStyle/>
          <a:p>
            <a:fld id="{7561452A-3368-6A4D-B6F8-B2D7581C3566}" type="slidenum">
              <a:rPr lang="en-GB" smtClean="0"/>
              <a:t>‹#›</a:t>
            </a:fld>
            <a:endParaRPr lang="en-GB"/>
          </a:p>
        </p:txBody>
      </p:sp>
    </p:spTree>
    <p:extLst>
      <p:ext uri="{BB962C8B-B14F-4D97-AF65-F5344CB8AC3E}">
        <p14:creationId xmlns:p14="http://schemas.microsoft.com/office/powerpoint/2010/main" val="1337613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1245B3-2864-F54E-9B25-43ADE003D8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16BCF72-0849-9D41-9099-C25AF34645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11E1278-39CD-F642-9D0A-C5C35B3EBD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50C7D3-88A6-2D4B-8BE3-73E124D8BB06}" type="datetimeFigureOut">
              <a:rPr lang="en-GB" smtClean="0"/>
              <a:t>01/03/2023</a:t>
            </a:fld>
            <a:endParaRPr lang="en-GB"/>
          </a:p>
        </p:txBody>
      </p:sp>
      <p:sp>
        <p:nvSpPr>
          <p:cNvPr id="5" name="Footer Placeholder 4">
            <a:extLst>
              <a:ext uri="{FF2B5EF4-FFF2-40B4-BE49-F238E27FC236}">
                <a16:creationId xmlns:a16="http://schemas.microsoft.com/office/drawing/2014/main" id="{54B08345-BB55-1244-8BF9-2305E30173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F38B86A-5FD5-B245-9265-AE40932388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61452A-3368-6A4D-B6F8-B2D7581C3566}" type="slidenum">
              <a:rPr lang="en-GB" smtClean="0"/>
              <a:t>‹#›</a:t>
            </a:fld>
            <a:endParaRPr lang="en-GB"/>
          </a:p>
        </p:txBody>
      </p:sp>
    </p:spTree>
    <p:extLst>
      <p:ext uri="{BB962C8B-B14F-4D97-AF65-F5344CB8AC3E}">
        <p14:creationId xmlns:p14="http://schemas.microsoft.com/office/powerpoint/2010/main" val="18271144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A23888-AA1E-DF48-A68F-FD68BEAFA0D0}"/>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8854916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1F492AF0-D814-F84F-94EA-6964586F57E3}"/>
              </a:ext>
            </a:extLst>
          </p:cNvPr>
          <p:cNvPicPr>
            <a:picLocks noGrp="1" noChangeAspect="1"/>
          </p:cNvPicPr>
          <p:nvPr>
            <p:ph idx="1"/>
          </p:nvPr>
        </p:nvPicPr>
        <p:blipFill>
          <a:blip r:embed="rId2"/>
          <a:stretch>
            <a:fillRect/>
          </a:stretch>
        </p:blipFill>
        <p:spPr>
          <a:xfrm>
            <a:off x="0" y="0"/>
            <a:ext cx="12192000" cy="6858000"/>
          </a:xfrm>
        </p:spPr>
      </p:pic>
    </p:spTree>
    <p:extLst>
      <p:ext uri="{BB962C8B-B14F-4D97-AF65-F5344CB8AC3E}">
        <p14:creationId xmlns:p14="http://schemas.microsoft.com/office/powerpoint/2010/main" val="26299526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429634B-A7ED-2C4B-AD2E-B0BB65877211}"/>
              </a:ext>
            </a:extLst>
          </p:cNvPr>
          <p:cNvSpPr>
            <a:spLocks noGrp="1"/>
          </p:cNvSpPr>
          <p:nvPr>
            <p:ph idx="1"/>
          </p:nvPr>
        </p:nvSpPr>
        <p:spPr/>
        <p:txBody>
          <a:bodyPr/>
          <a:lstStyle/>
          <a:p>
            <a:endParaRPr lang="en-GB"/>
          </a:p>
        </p:txBody>
      </p:sp>
      <p:pic>
        <p:nvPicPr>
          <p:cNvPr id="3" name="Picture 2">
            <a:extLst>
              <a:ext uri="{FF2B5EF4-FFF2-40B4-BE49-F238E27FC236}">
                <a16:creationId xmlns:a16="http://schemas.microsoft.com/office/drawing/2014/main" id="{C6FA959D-0524-8F48-B827-8134FDC0ED23}"/>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5625122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16FCED-0CC5-5046-AA4D-AA5D5626B3E8}"/>
              </a:ext>
            </a:extLst>
          </p:cNvPr>
          <p:cNvSpPr>
            <a:spLocks noGrp="1"/>
          </p:cNvSpPr>
          <p:nvPr>
            <p:ph idx="1"/>
          </p:nvPr>
        </p:nvSpPr>
        <p:spPr>
          <a:xfrm>
            <a:off x="428946" y="457200"/>
            <a:ext cx="11334108" cy="5757863"/>
          </a:xfrm>
        </p:spPr>
        <p:txBody>
          <a:bodyPr>
            <a:noAutofit/>
          </a:bodyPr>
          <a:lstStyle/>
          <a:p>
            <a:pPr marL="0" indent="0">
              <a:lnSpc>
                <a:spcPct val="100000"/>
              </a:lnSpc>
              <a:buNone/>
            </a:pPr>
            <a:r>
              <a:rPr lang="en-GB" sz="4400" b="1" baseline="30000" dirty="0">
                <a:solidFill>
                  <a:schemeClr val="bg1"/>
                </a:solidFill>
                <a:latin typeface="Montserrat" panose="02000505000000020004" pitchFamily="2" charset="77"/>
              </a:rPr>
              <a:t>9</a:t>
            </a:r>
            <a:r>
              <a:rPr lang="en-GB" sz="4000" b="1" baseline="30000" dirty="0">
                <a:solidFill>
                  <a:schemeClr val="bg1"/>
                </a:solidFill>
                <a:latin typeface="Montserrat" panose="02000505000000020004" pitchFamily="2" charset="77"/>
              </a:rPr>
              <a:t>  </a:t>
            </a:r>
            <a:r>
              <a:rPr lang="en-GB" sz="4000" b="1" dirty="0">
                <a:solidFill>
                  <a:schemeClr val="bg1"/>
                </a:solidFill>
                <a:latin typeface="Montserrat" panose="02000505000000020004" pitchFamily="2" charset="77"/>
              </a:rPr>
              <a:t>After this I looked, and behold, a </a:t>
            </a:r>
            <a:r>
              <a:rPr lang="en-GB" sz="4000" b="1" dirty="0">
                <a:solidFill>
                  <a:srgbClr val="FFC000"/>
                </a:solidFill>
                <a:latin typeface="Montserrat" panose="02000505000000020004" pitchFamily="2" charset="77"/>
              </a:rPr>
              <a:t>great multitude</a:t>
            </a:r>
            <a:r>
              <a:rPr lang="en-GB" sz="4000" b="1" dirty="0">
                <a:solidFill>
                  <a:schemeClr val="bg1"/>
                </a:solidFill>
                <a:latin typeface="Montserrat" panose="02000505000000020004" pitchFamily="2" charset="77"/>
              </a:rPr>
              <a:t> that no one could number, </a:t>
            </a:r>
            <a:r>
              <a:rPr lang="en-GB" sz="4000" b="1" dirty="0">
                <a:solidFill>
                  <a:srgbClr val="FFC000"/>
                </a:solidFill>
                <a:latin typeface="Montserrat" panose="02000505000000020004" pitchFamily="2" charset="77"/>
              </a:rPr>
              <a:t>from every nation, from all tribes and peoples and languages</a:t>
            </a:r>
            <a:r>
              <a:rPr lang="en-GB" sz="4000" b="1" dirty="0">
                <a:solidFill>
                  <a:schemeClr val="bg1"/>
                </a:solidFill>
                <a:latin typeface="Montserrat" panose="02000505000000020004" pitchFamily="2" charset="77"/>
              </a:rPr>
              <a:t>, standing before the throne and before the Lamb, clothed in white robes, with palm branches in their hands, </a:t>
            </a:r>
            <a:r>
              <a:rPr lang="en-GB" sz="4000" b="1" baseline="30000" dirty="0">
                <a:solidFill>
                  <a:schemeClr val="bg1"/>
                </a:solidFill>
                <a:latin typeface="Montserrat" panose="02000505000000020004" pitchFamily="2" charset="77"/>
              </a:rPr>
              <a:t>10</a:t>
            </a:r>
            <a:r>
              <a:rPr lang="en-GB" sz="4000" b="1" dirty="0">
                <a:solidFill>
                  <a:schemeClr val="bg1"/>
                </a:solidFill>
                <a:latin typeface="Montserrat" panose="02000505000000020004" pitchFamily="2" charset="77"/>
              </a:rPr>
              <a:t> and crying out with a loud voice, “</a:t>
            </a:r>
            <a:r>
              <a:rPr lang="en-GB" sz="4000" b="1" dirty="0">
                <a:solidFill>
                  <a:srgbClr val="FFC000"/>
                </a:solidFill>
                <a:latin typeface="Montserrat" panose="02000505000000020004" pitchFamily="2" charset="77"/>
              </a:rPr>
              <a:t>Salvation belongs to our God who sits on the throne, and to the Lamb</a:t>
            </a:r>
            <a:r>
              <a:rPr lang="en-GB" sz="4000" b="1" dirty="0">
                <a:solidFill>
                  <a:schemeClr val="bg1"/>
                </a:solidFill>
                <a:latin typeface="Montserrat" panose="02000505000000020004" pitchFamily="2" charset="77"/>
              </a:rPr>
              <a:t>!”</a:t>
            </a:r>
            <a:endParaRPr lang="en-GB" sz="4400" b="1" dirty="0">
              <a:solidFill>
                <a:schemeClr val="bg1"/>
              </a:solidFill>
              <a:latin typeface="Montserrat" panose="02000505000000020004" pitchFamily="2" charset="77"/>
            </a:endParaRPr>
          </a:p>
          <a:p>
            <a:pPr marL="0" indent="0">
              <a:lnSpc>
                <a:spcPct val="100000"/>
              </a:lnSpc>
              <a:buNone/>
            </a:pPr>
            <a:r>
              <a:rPr lang="en-GB" sz="1800" b="1" dirty="0">
                <a:solidFill>
                  <a:srgbClr val="FFFFFF"/>
                </a:solidFill>
                <a:latin typeface="Montserrat" panose="02000505000000020004" pitchFamily="2" charset="77"/>
                <a:cs typeface="Open Sans"/>
              </a:rPr>
              <a:t>Revelation 7:9 ESV </a:t>
            </a:r>
          </a:p>
        </p:txBody>
      </p:sp>
    </p:spTree>
    <p:extLst>
      <p:ext uri="{BB962C8B-B14F-4D97-AF65-F5344CB8AC3E}">
        <p14:creationId xmlns:p14="http://schemas.microsoft.com/office/powerpoint/2010/main" val="29118339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16FCED-0CC5-5046-AA4D-AA5D5626B3E8}"/>
              </a:ext>
            </a:extLst>
          </p:cNvPr>
          <p:cNvSpPr>
            <a:spLocks noGrp="1"/>
          </p:cNvSpPr>
          <p:nvPr>
            <p:ph idx="1"/>
          </p:nvPr>
        </p:nvSpPr>
        <p:spPr>
          <a:xfrm>
            <a:off x="443461" y="457200"/>
            <a:ext cx="11305079" cy="5757863"/>
          </a:xfrm>
        </p:spPr>
        <p:txBody>
          <a:bodyPr>
            <a:noAutofit/>
          </a:bodyPr>
          <a:lstStyle/>
          <a:p>
            <a:pPr marL="0" indent="0">
              <a:buNone/>
            </a:pPr>
            <a:r>
              <a:rPr lang="en-GB" sz="6000" b="1" dirty="0">
                <a:solidFill>
                  <a:schemeClr val="bg1"/>
                </a:solidFill>
                <a:latin typeface="CMG Sans ExtraBold" pitchFamily="2" charset="77"/>
              </a:rPr>
              <a:t> </a:t>
            </a:r>
            <a:r>
              <a:rPr lang="en-GB" sz="4000" b="1" baseline="30000" dirty="0">
                <a:solidFill>
                  <a:schemeClr val="bg1"/>
                </a:solidFill>
                <a:latin typeface="CMG Sans ExtraBold" pitchFamily="2" charset="77"/>
              </a:rPr>
              <a:t>37 </a:t>
            </a:r>
            <a:r>
              <a:rPr lang="en-GB" sz="4000" b="1" dirty="0">
                <a:solidFill>
                  <a:schemeClr val="bg1"/>
                </a:solidFill>
                <a:latin typeface="CMG Sans ExtraBold" pitchFamily="2" charset="77"/>
              </a:rPr>
              <a:t>Jesus let out a loud cry and breathed his last. </a:t>
            </a:r>
            <a:r>
              <a:rPr lang="en-GB" sz="4000" b="1" baseline="30000" dirty="0">
                <a:solidFill>
                  <a:schemeClr val="bg1"/>
                </a:solidFill>
                <a:latin typeface="CMG Sans ExtraBold" pitchFamily="2" charset="77"/>
              </a:rPr>
              <a:t>38 </a:t>
            </a:r>
            <a:r>
              <a:rPr lang="en-GB" sz="4000" b="1" dirty="0">
                <a:solidFill>
                  <a:schemeClr val="bg1"/>
                </a:solidFill>
                <a:latin typeface="CMG Sans ExtraBold" pitchFamily="2" charset="77"/>
              </a:rPr>
              <a:t>Then </a:t>
            </a:r>
            <a:r>
              <a:rPr lang="en-GB" sz="4000" b="1" dirty="0">
                <a:solidFill>
                  <a:srgbClr val="FFC000"/>
                </a:solidFill>
                <a:latin typeface="CMG Sans ExtraBold" pitchFamily="2" charset="77"/>
              </a:rPr>
              <a:t>the </a:t>
            </a:r>
            <a:r>
              <a:rPr lang="en-GB" sz="4000" b="1" u="sng" dirty="0">
                <a:solidFill>
                  <a:srgbClr val="FFC000"/>
                </a:solidFill>
                <a:latin typeface="CMG Sans ExtraBold" pitchFamily="2" charset="77"/>
              </a:rPr>
              <a:t>curtain</a:t>
            </a:r>
            <a:r>
              <a:rPr lang="en-GB" sz="4000" b="1" dirty="0">
                <a:solidFill>
                  <a:srgbClr val="FFC000"/>
                </a:solidFill>
                <a:latin typeface="CMG Sans ExtraBold" pitchFamily="2" charset="77"/>
              </a:rPr>
              <a:t> of the temple was </a:t>
            </a:r>
            <a:r>
              <a:rPr lang="en-GB" sz="4000" b="1" u="sng" dirty="0">
                <a:solidFill>
                  <a:srgbClr val="FFC000"/>
                </a:solidFill>
                <a:latin typeface="CMG Sans ExtraBold" pitchFamily="2" charset="77"/>
              </a:rPr>
              <a:t>torn in two </a:t>
            </a:r>
            <a:r>
              <a:rPr lang="en-GB" sz="4000" b="1" dirty="0">
                <a:solidFill>
                  <a:srgbClr val="FFC000"/>
                </a:solidFill>
                <a:latin typeface="CMG Sans ExtraBold" pitchFamily="2" charset="77"/>
              </a:rPr>
              <a:t>from top to bottom</a:t>
            </a:r>
            <a:r>
              <a:rPr lang="en-GB" sz="4000" b="1" dirty="0">
                <a:solidFill>
                  <a:schemeClr val="bg1"/>
                </a:solidFill>
                <a:latin typeface="CMG Sans ExtraBold" pitchFamily="2" charset="77"/>
              </a:rPr>
              <a:t>. </a:t>
            </a:r>
          </a:p>
          <a:p>
            <a:pPr marL="0" indent="0">
              <a:buNone/>
            </a:pPr>
            <a:r>
              <a:rPr lang="en-GB" sz="1800" b="1" dirty="0">
                <a:solidFill>
                  <a:schemeClr val="bg1"/>
                </a:solidFill>
                <a:latin typeface="CMG Sans ExtraBold" pitchFamily="2" charset="77"/>
              </a:rPr>
              <a:t>Mark 15:37 CSB</a:t>
            </a:r>
          </a:p>
        </p:txBody>
      </p:sp>
    </p:spTree>
    <p:extLst>
      <p:ext uri="{BB962C8B-B14F-4D97-AF65-F5344CB8AC3E}">
        <p14:creationId xmlns:p14="http://schemas.microsoft.com/office/powerpoint/2010/main" val="32856784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16FCED-0CC5-5046-AA4D-AA5D5626B3E8}"/>
              </a:ext>
            </a:extLst>
          </p:cNvPr>
          <p:cNvSpPr>
            <a:spLocks noGrp="1"/>
          </p:cNvSpPr>
          <p:nvPr>
            <p:ph idx="1"/>
          </p:nvPr>
        </p:nvSpPr>
        <p:spPr>
          <a:xfrm>
            <a:off x="443461" y="457200"/>
            <a:ext cx="11305079" cy="5757863"/>
          </a:xfrm>
        </p:spPr>
        <p:txBody>
          <a:bodyPr>
            <a:noAutofit/>
          </a:bodyPr>
          <a:lstStyle/>
          <a:p>
            <a:pPr marL="0" indent="0">
              <a:buNone/>
            </a:pPr>
            <a:r>
              <a:rPr lang="en-GB" sz="4400" b="1" baseline="30000" dirty="0">
                <a:solidFill>
                  <a:schemeClr val="bg1"/>
                </a:solidFill>
                <a:latin typeface="CMG Sans ExtraBold" pitchFamily="2" charset="77"/>
              </a:rPr>
              <a:t>19 </a:t>
            </a:r>
            <a:r>
              <a:rPr lang="en-GB" sz="4400" b="1" dirty="0">
                <a:solidFill>
                  <a:schemeClr val="bg1"/>
                </a:solidFill>
                <a:latin typeface="CMG Sans ExtraBold" pitchFamily="2" charset="77"/>
              </a:rPr>
              <a:t>Then </a:t>
            </a:r>
            <a:r>
              <a:rPr lang="en-GB" sz="4400" b="1" dirty="0">
                <a:solidFill>
                  <a:srgbClr val="FFC000"/>
                </a:solidFill>
                <a:latin typeface="CMG Sans ExtraBold" pitchFamily="2" charset="77"/>
              </a:rPr>
              <a:t>God's temple in heaven was </a:t>
            </a:r>
            <a:r>
              <a:rPr lang="en-GB" sz="4400" b="1" u="sng" dirty="0">
                <a:solidFill>
                  <a:srgbClr val="FFC000"/>
                </a:solidFill>
                <a:latin typeface="CMG Sans ExtraBold" pitchFamily="2" charset="77"/>
              </a:rPr>
              <a:t>opened</a:t>
            </a:r>
            <a:r>
              <a:rPr lang="en-GB" sz="4400" b="1" dirty="0">
                <a:solidFill>
                  <a:schemeClr val="bg1"/>
                </a:solidFill>
                <a:latin typeface="CMG Sans ExtraBold" pitchFamily="2" charset="77"/>
              </a:rPr>
              <a:t>, and the ark of his covenant was seen within his temple.</a:t>
            </a:r>
          </a:p>
          <a:p>
            <a:pPr marL="0" indent="0">
              <a:buNone/>
            </a:pPr>
            <a:r>
              <a:rPr lang="en-GB" sz="2000" b="1" dirty="0">
                <a:solidFill>
                  <a:schemeClr val="bg1"/>
                </a:solidFill>
                <a:latin typeface="CMG Sans ExtraBold" pitchFamily="2" charset="77"/>
              </a:rPr>
              <a:t>Revelation 11:19 ESV</a:t>
            </a:r>
          </a:p>
        </p:txBody>
      </p:sp>
    </p:spTree>
    <p:extLst>
      <p:ext uri="{BB962C8B-B14F-4D97-AF65-F5344CB8AC3E}">
        <p14:creationId xmlns:p14="http://schemas.microsoft.com/office/powerpoint/2010/main" val="37444481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16FCED-0CC5-5046-AA4D-AA5D5626B3E8}"/>
              </a:ext>
            </a:extLst>
          </p:cNvPr>
          <p:cNvSpPr>
            <a:spLocks noGrp="1"/>
          </p:cNvSpPr>
          <p:nvPr>
            <p:ph idx="1"/>
          </p:nvPr>
        </p:nvSpPr>
        <p:spPr>
          <a:xfrm>
            <a:off x="443461" y="457200"/>
            <a:ext cx="11305079" cy="5757863"/>
          </a:xfrm>
        </p:spPr>
        <p:txBody>
          <a:bodyPr>
            <a:noAutofit/>
          </a:bodyPr>
          <a:lstStyle/>
          <a:p>
            <a:pPr marL="0" indent="0">
              <a:lnSpc>
                <a:spcPct val="100000"/>
              </a:lnSpc>
              <a:buNone/>
            </a:pPr>
            <a:r>
              <a:rPr lang="en-GB" sz="3200" baseline="30000" dirty="0">
                <a:solidFill>
                  <a:schemeClr val="bg1"/>
                </a:solidFill>
                <a:latin typeface="CMG Sans ExtraBold" pitchFamily="2" charset="77"/>
              </a:rPr>
              <a:t>11 </a:t>
            </a:r>
            <a:r>
              <a:rPr lang="en-GB" sz="3200" dirty="0">
                <a:solidFill>
                  <a:schemeClr val="bg1"/>
                </a:solidFill>
                <a:latin typeface="CMG Sans ExtraBold" pitchFamily="2" charset="77"/>
              </a:rPr>
              <a:t>Don’t forget that you Gentiles </a:t>
            </a:r>
            <a:r>
              <a:rPr lang="en-GB" sz="3200" dirty="0">
                <a:solidFill>
                  <a:srgbClr val="FFC000"/>
                </a:solidFill>
                <a:latin typeface="CMG Sans ExtraBold" pitchFamily="2" charset="77"/>
              </a:rPr>
              <a:t>used to be outsiders</a:t>
            </a:r>
            <a:r>
              <a:rPr lang="en-GB" sz="3200" dirty="0">
                <a:solidFill>
                  <a:schemeClr val="bg1"/>
                </a:solidFill>
                <a:latin typeface="CMG Sans ExtraBold" pitchFamily="2" charset="77"/>
              </a:rPr>
              <a:t>. You were called “uncircumcised heathens” by the Jews, who were proud of their circumcision, even though it affected only their bodies and not their hearts. </a:t>
            </a:r>
            <a:r>
              <a:rPr lang="en-GB" sz="3200" baseline="30000" dirty="0">
                <a:solidFill>
                  <a:schemeClr val="bg1"/>
                </a:solidFill>
                <a:latin typeface="CMG Sans ExtraBold" pitchFamily="2" charset="77"/>
              </a:rPr>
              <a:t>12 </a:t>
            </a:r>
            <a:r>
              <a:rPr lang="en-GB" sz="3200" dirty="0">
                <a:solidFill>
                  <a:schemeClr val="bg1"/>
                </a:solidFill>
                <a:latin typeface="CMG Sans ExtraBold" pitchFamily="2" charset="77"/>
              </a:rPr>
              <a:t>In those days </a:t>
            </a:r>
            <a:r>
              <a:rPr lang="en-GB" sz="3200" dirty="0">
                <a:solidFill>
                  <a:srgbClr val="FFC000"/>
                </a:solidFill>
                <a:latin typeface="CMG Sans ExtraBold" pitchFamily="2" charset="77"/>
              </a:rPr>
              <a:t>you were living apart from Christ</a:t>
            </a:r>
            <a:r>
              <a:rPr lang="en-GB" sz="3200" dirty="0">
                <a:solidFill>
                  <a:schemeClr val="bg1"/>
                </a:solidFill>
                <a:latin typeface="CMG Sans ExtraBold" pitchFamily="2" charset="77"/>
              </a:rPr>
              <a:t>. You </a:t>
            </a:r>
            <a:r>
              <a:rPr lang="en-GB" sz="3200" dirty="0">
                <a:solidFill>
                  <a:srgbClr val="FFC000"/>
                </a:solidFill>
                <a:latin typeface="CMG Sans ExtraBold" pitchFamily="2" charset="77"/>
              </a:rPr>
              <a:t>were excluded</a:t>
            </a:r>
            <a:r>
              <a:rPr lang="en-GB" sz="3200" dirty="0">
                <a:solidFill>
                  <a:schemeClr val="bg1"/>
                </a:solidFill>
                <a:latin typeface="CMG Sans ExtraBold" pitchFamily="2" charset="77"/>
              </a:rPr>
              <a:t> from citizenship among the people of Israel, and you did not know the covenant promises God had made to them. You lived in this world without God and without hope.</a:t>
            </a:r>
          </a:p>
          <a:p>
            <a:pPr marL="0" indent="0">
              <a:lnSpc>
                <a:spcPct val="100000"/>
              </a:lnSpc>
              <a:buNone/>
            </a:pPr>
            <a:r>
              <a:rPr lang="en-GB" sz="1800" dirty="0">
                <a:solidFill>
                  <a:schemeClr val="bg1"/>
                </a:solidFill>
                <a:latin typeface="CMG Sans ExtraBold" pitchFamily="2" charset="77"/>
              </a:rPr>
              <a:t>Ephesians 2:11-22 NLT</a:t>
            </a:r>
          </a:p>
        </p:txBody>
      </p:sp>
    </p:spTree>
    <p:extLst>
      <p:ext uri="{BB962C8B-B14F-4D97-AF65-F5344CB8AC3E}">
        <p14:creationId xmlns:p14="http://schemas.microsoft.com/office/powerpoint/2010/main" val="25399080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16FCED-0CC5-5046-AA4D-AA5D5626B3E8}"/>
              </a:ext>
            </a:extLst>
          </p:cNvPr>
          <p:cNvSpPr>
            <a:spLocks noGrp="1"/>
          </p:cNvSpPr>
          <p:nvPr>
            <p:ph idx="1"/>
          </p:nvPr>
        </p:nvSpPr>
        <p:spPr>
          <a:xfrm>
            <a:off x="443461" y="457200"/>
            <a:ext cx="11305079" cy="5757863"/>
          </a:xfrm>
        </p:spPr>
        <p:txBody>
          <a:bodyPr>
            <a:noAutofit/>
          </a:bodyPr>
          <a:lstStyle/>
          <a:p>
            <a:pPr marL="0" indent="0">
              <a:lnSpc>
                <a:spcPct val="100000"/>
              </a:lnSpc>
              <a:buNone/>
            </a:pPr>
            <a:r>
              <a:rPr lang="en-GB" sz="3200" dirty="0">
                <a:solidFill>
                  <a:schemeClr val="bg1"/>
                </a:solidFill>
                <a:latin typeface="CMG Sans ExtraBold" pitchFamily="2" charset="77"/>
              </a:rPr>
              <a:t> </a:t>
            </a:r>
            <a:r>
              <a:rPr lang="en-GB" sz="3200" baseline="30000" dirty="0">
                <a:solidFill>
                  <a:schemeClr val="bg1"/>
                </a:solidFill>
                <a:latin typeface="CMG Sans ExtraBold" pitchFamily="2" charset="77"/>
              </a:rPr>
              <a:t>13 </a:t>
            </a:r>
            <a:r>
              <a:rPr lang="en-GB" sz="3200" dirty="0">
                <a:solidFill>
                  <a:schemeClr val="bg1"/>
                </a:solidFill>
                <a:latin typeface="CMG Sans ExtraBold" pitchFamily="2" charset="77"/>
              </a:rPr>
              <a:t>But now you have been united with Christ Jesus. Once </a:t>
            </a:r>
            <a:r>
              <a:rPr lang="en-GB" sz="3200" dirty="0">
                <a:solidFill>
                  <a:srgbClr val="FFC000"/>
                </a:solidFill>
                <a:latin typeface="CMG Sans ExtraBold" pitchFamily="2" charset="77"/>
              </a:rPr>
              <a:t>you were far away </a:t>
            </a:r>
            <a:r>
              <a:rPr lang="en-GB" sz="3200" dirty="0">
                <a:solidFill>
                  <a:schemeClr val="bg1"/>
                </a:solidFill>
                <a:latin typeface="CMG Sans ExtraBold" pitchFamily="2" charset="77"/>
              </a:rPr>
              <a:t>from God, but now you have been </a:t>
            </a:r>
            <a:r>
              <a:rPr lang="en-GB" sz="3200" dirty="0">
                <a:solidFill>
                  <a:srgbClr val="FFC000"/>
                </a:solidFill>
                <a:latin typeface="CMG Sans ExtraBold" pitchFamily="2" charset="77"/>
              </a:rPr>
              <a:t>brought near to him </a:t>
            </a:r>
            <a:r>
              <a:rPr lang="en-GB" sz="3200" dirty="0">
                <a:solidFill>
                  <a:schemeClr val="bg1"/>
                </a:solidFill>
                <a:latin typeface="CMG Sans ExtraBold" pitchFamily="2" charset="77"/>
              </a:rPr>
              <a:t>through the blood of Christ.</a:t>
            </a:r>
            <a:r>
              <a:rPr lang="en-GB" sz="3600" b="1" baseline="30000" dirty="0">
                <a:solidFill>
                  <a:schemeClr val="bg1"/>
                </a:solidFill>
                <a:latin typeface="CMG Sans ExtraBold" pitchFamily="2" charset="77"/>
              </a:rPr>
              <a:t> 14 </a:t>
            </a:r>
            <a:r>
              <a:rPr lang="en-GB" sz="3600" b="1" dirty="0">
                <a:solidFill>
                  <a:schemeClr val="bg1"/>
                </a:solidFill>
                <a:latin typeface="CMG Sans ExtraBold" pitchFamily="2" charset="77"/>
              </a:rPr>
              <a:t>For Christ himself has brought peace to us. He </a:t>
            </a:r>
            <a:r>
              <a:rPr lang="en-GB" sz="3600" b="1" dirty="0">
                <a:solidFill>
                  <a:srgbClr val="FFC000"/>
                </a:solidFill>
                <a:latin typeface="CMG Sans ExtraBold" pitchFamily="2" charset="77"/>
              </a:rPr>
              <a:t>united</a:t>
            </a:r>
            <a:r>
              <a:rPr lang="en-GB" sz="3600" b="1" dirty="0">
                <a:solidFill>
                  <a:schemeClr val="bg1"/>
                </a:solidFill>
                <a:latin typeface="CMG Sans ExtraBold" pitchFamily="2" charset="77"/>
              </a:rPr>
              <a:t> Jews and Gentiles into one people when, in his own body on the cross, </a:t>
            </a:r>
            <a:r>
              <a:rPr lang="en-GB" sz="3600" b="1" dirty="0">
                <a:solidFill>
                  <a:srgbClr val="FFC000"/>
                </a:solidFill>
                <a:latin typeface="CMG Sans ExtraBold" pitchFamily="2" charset="77"/>
              </a:rPr>
              <a:t>he broke down the wall of hostility that separated us.</a:t>
            </a:r>
            <a:endParaRPr lang="en-GB" sz="3200" dirty="0">
              <a:solidFill>
                <a:schemeClr val="bg1"/>
              </a:solidFill>
              <a:latin typeface="CMG Sans ExtraBold" pitchFamily="2" charset="77"/>
            </a:endParaRPr>
          </a:p>
          <a:p>
            <a:pPr marL="0" indent="0">
              <a:lnSpc>
                <a:spcPct val="100000"/>
              </a:lnSpc>
              <a:buNone/>
            </a:pPr>
            <a:r>
              <a:rPr lang="en-GB" sz="1800" dirty="0">
                <a:solidFill>
                  <a:schemeClr val="bg1"/>
                </a:solidFill>
                <a:latin typeface="CMG Sans ExtraBold" pitchFamily="2" charset="77"/>
              </a:rPr>
              <a:t>Ephesians 2:11-22 NLT</a:t>
            </a:r>
          </a:p>
        </p:txBody>
      </p:sp>
    </p:spTree>
    <p:extLst>
      <p:ext uri="{BB962C8B-B14F-4D97-AF65-F5344CB8AC3E}">
        <p14:creationId xmlns:p14="http://schemas.microsoft.com/office/powerpoint/2010/main" val="32841086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16FCED-0CC5-5046-AA4D-AA5D5626B3E8}"/>
              </a:ext>
            </a:extLst>
          </p:cNvPr>
          <p:cNvSpPr>
            <a:spLocks noGrp="1"/>
          </p:cNvSpPr>
          <p:nvPr>
            <p:ph idx="1"/>
          </p:nvPr>
        </p:nvSpPr>
        <p:spPr>
          <a:xfrm>
            <a:off x="443461" y="457200"/>
            <a:ext cx="11305079" cy="5757863"/>
          </a:xfrm>
        </p:spPr>
        <p:txBody>
          <a:bodyPr>
            <a:noAutofit/>
          </a:bodyPr>
          <a:lstStyle/>
          <a:p>
            <a:pPr marL="0" indent="0">
              <a:lnSpc>
                <a:spcPct val="100000"/>
              </a:lnSpc>
              <a:buNone/>
            </a:pPr>
            <a:r>
              <a:rPr lang="en-GB" sz="3600" b="1" dirty="0">
                <a:solidFill>
                  <a:schemeClr val="bg1"/>
                </a:solidFill>
                <a:latin typeface="CMG Sans ExtraBold" pitchFamily="2" charset="77"/>
              </a:rPr>
              <a:t> </a:t>
            </a:r>
            <a:r>
              <a:rPr lang="en-GB" sz="3600" b="1" baseline="30000" dirty="0">
                <a:solidFill>
                  <a:schemeClr val="bg1"/>
                </a:solidFill>
                <a:latin typeface="CMG Sans ExtraBold" pitchFamily="2" charset="77"/>
              </a:rPr>
              <a:t>15 </a:t>
            </a:r>
            <a:r>
              <a:rPr lang="en-GB" sz="3600" b="1" dirty="0">
                <a:solidFill>
                  <a:schemeClr val="bg1"/>
                </a:solidFill>
                <a:latin typeface="CMG Sans ExtraBold" pitchFamily="2" charset="77"/>
              </a:rPr>
              <a:t>He did this by ending the system of law with its commandments and regulations. He made peace between Jews and Gentiles by creating in himself one new people from the two groups. </a:t>
            </a:r>
            <a:r>
              <a:rPr lang="en-GB" sz="3600" b="1" baseline="30000" dirty="0">
                <a:solidFill>
                  <a:schemeClr val="bg1"/>
                </a:solidFill>
                <a:latin typeface="CMG Sans ExtraBold" pitchFamily="2" charset="77"/>
              </a:rPr>
              <a:t>16 </a:t>
            </a:r>
            <a:r>
              <a:rPr lang="en-GB" sz="3600" b="1" dirty="0">
                <a:solidFill>
                  <a:schemeClr val="bg1"/>
                </a:solidFill>
                <a:latin typeface="CMG Sans ExtraBold" pitchFamily="2" charset="77"/>
              </a:rPr>
              <a:t>Together as one body, </a:t>
            </a:r>
            <a:r>
              <a:rPr lang="en-GB" sz="3600" b="1" dirty="0">
                <a:solidFill>
                  <a:srgbClr val="FFC000"/>
                </a:solidFill>
                <a:latin typeface="CMG Sans ExtraBold" pitchFamily="2" charset="77"/>
              </a:rPr>
              <a:t>Christ reconciled both groups to God by means of his death on the cross, and our hostility toward each other was put to death. </a:t>
            </a:r>
          </a:p>
          <a:p>
            <a:pPr marL="0" indent="0">
              <a:lnSpc>
                <a:spcPct val="100000"/>
              </a:lnSpc>
              <a:buNone/>
            </a:pPr>
            <a:r>
              <a:rPr lang="en-GB" sz="1800" b="1" dirty="0">
                <a:solidFill>
                  <a:schemeClr val="bg1"/>
                </a:solidFill>
                <a:latin typeface="CMG Sans ExtraBold" pitchFamily="2" charset="77"/>
              </a:rPr>
              <a:t>Ephesians 2:11-22 NLT</a:t>
            </a:r>
          </a:p>
        </p:txBody>
      </p:sp>
    </p:spTree>
    <p:extLst>
      <p:ext uri="{BB962C8B-B14F-4D97-AF65-F5344CB8AC3E}">
        <p14:creationId xmlns:p14="http://schemas.microsoft.com/office/powerpoint/2010/main" val="35888777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16FCED-0CC5-5046-AA4D-AA5D5626B3E8}"/>
              </a:ext>
            </a:extLst>
          </p:cNvPr>
          <p:cNvSpPr>
            <a:spLocks noGrp="1"/>
          </p:cNvSpPr>
          <p:nvPr>
            <p:ph idx="1"/>
          </p:nvPr>
        </p:nvSpPr>
        <p:spPr>
          <a:xfrm>
            <a:off x="443461" y="457200"/>
            <a:ext cx="11305079" cy="5757863"/>
          </a:xfrm>
        </p:spPr>
        <p:txBody>
          <a:bodyPr>
            <a:noAutofit/>
          </a:bodyPr>
          <a:lstStyle/>
          <a:p>
            <a:pPr marL="0" indent="0">
              <a:lnSpc>
                <a:spcPct val="100000"/>
              </a:lnSpc>
              <a:buNone/>
            </a:pPr>
            <a:r>
              <a:rPr lang="en-GB" sz="3600" b="1" baseline="30000" dirty="0">
                <a:solidFill>
                  <a:schemeClr val="bg1"/>
                </a:solidFill>
                <a:latin typeface="CMG Sans ExtraBold" pitchFamily="2" charset="77"/>
              </a:rPr>
              <a:t>17 </a:t>
            </a:r>
            <a:r>
              <a:rPr lang="en-GB" sz="3600" b="1" dirty="0">
                <a:solidFill>
                  <a:schemeClr val="bg1"/>
                </a:solidFill>
                <a:latin typeface="CMG Sans ExtraBold" pitchFamily="2" charset="77"/>
              </a:rPr>
              <a:t>He brought this Good News of peace to you Gentiles </a:t>
            </a:r>
            <a:r>
              <a:rPr lang="en-GB" sz="3600" b="1" dirty="0">
                <a:solidFill>
                  <a:srgbClr val="FFC000"/>
                </a:solidFill>
                <a:latin typeface="CMG Sans ExtraBold" pitchFamily="2" charset="77"/>
              </a:rPr>
              <a:t>who were far away </a:t>
            </a:r>
            <a:r>
              <a:rPr lang="en-GB" sz="3600" b="1" dirty="0">
                <a:solidFill>
                  <a:schemeClr val="bg1"/>
                </a:solidFill>
                <a:latin typeface="CMG Sans ExtraBold" pitchFamily="2" charset="77"/>
              </a:rPr>
              <a:t>from him, and peace to the Jews who were near. </a:t>
            </a:r>
            <a:r>
              <a:rPr lang="en-GB" sz="3600" b="1" baseline="30000" dirty="0">
                <a:solidFill>
                  <a:schemeClr val="bg1"/>
                </a:solidFill>
                <a:latin typeface="CMG Sans ExtraBold" pitchFamily="2" charset="77"/>
              </a:rPr>
              <a:t>18 </a:t>
            </a:r>
            <a:r>
              <a:rPr lang="en-GB" sz="3600" b="1" dirty="0">
                <a:solidFill>
                  <a:schemeClr val="bg1"/>
                </a:solidFill>
                <a:latin typeface="CMG Sans ExtraBold" pitchFamily="2" charset="77"/>
              </a:rPr>
              <a:t>Now all of us can come to the Father through the same Holy Spirit because of what Christ has done for us.</a:t>
            </a:r>
          </a:p>
          <a:p>
            <a:pPr marL="0" indent="0">
              <a:buNone/>
            </a:pPr>
            <a:r>
              <a:rPr lang="en-GB" sz="1800" b="1" dirty="0">
                <a:solidFill>
                  <a:schemeClr val="bg1"/>
                </a:solidFill>
                <a:latin typeface="CMG Sans ExtraBold" pitchFamily="2" charset="77"/>
              </a:rPr>
              <a:t>Ephesians 2:11-22 NLT</a:t>
            </a:r>
          </a:p>
        </p:txBody>
      </p:sp>
    </p:spTree>
    <p:extLst>
      <p:ext uri="{BB962C8B-B14F-4D97-AF65-F5344CB8AC3E}">
        <p14:creationId xmlns:p14="http://schemas.microsoft.com/office/powerpoint/2010/main" val="19914899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16FCED-0CC5-5046-AA4D-AA5D5626B3E8}"/>
              </a:ext>
            </a:extLst>
          </p:cNvPr>
          <p:cNvSpPr>
            <a:spLocks noGrp="1"/>
          </p:cNvSpPr>
          <p:nvPr>
            <p:ph idx="1"/>
          </p:nvPr>
        </p:nvSpPr>
        <p:spPr>
          <a:xfrm>
            <a:off x="443461" y="457200"/>
            <a:ext cx="11305079" cy="5757863"/>
          </a:xfrm>
        </p:spPr>
        <p:txBody>
          <a:bodyPr>
            <a:noAutofit/>
          </a:bodyPr>
          <a:lstStyle/>
          <a:p>
            <a:pPr marL="0" indent="0">
              <a:lnSpc>
                <a:spcPct val="100000"/>
              </a:lnSpc>
              <a:buNone/>
            </a:pPr>
            <a:r>
              <a:rPr lang="en-GB" sz="3200" b="1" baseline="30000" dirty="0">
                <a:solidFill>
                  <a:schemeClr val="bg1"/>
                </a:solidFill>
                <a:latin typeface="CMG Sans ExtraBold" pitchFamily="2" charset="77"/>
              </a:rPr>
              <a:t>19 </a:t>
            </a:r>
            <a:r>
              <a:rPr lang="en-GB" sz="3200" b="1" dirty="0">
                <a:solidFill>
                  <a:schemeClr val="bg1"/>
                </a:solidFill>
                <a:latin typeface="CMG Sans ExtraBold" pitchFamily="2" charset="77"/>
              </a:rPr>
              <a:t>So now you </a:t>
            </a:r>
            <a:r>
              <a:rPr lang="en-GB" sz="3200" b="1" dirty="0">
                <a:solidFill>
                  <a:srgbClr val="FFC000"/>
                </a:solidFill>
                <a:latin typeface="CMG Sans ExtraBold" pitchFamily="2" charset="77"/>
              </a:rPr>
              <a:t>Gentiles are no longer strangers and foreigners</a:t>
            </a:r>
            <a:r>
              <a:rPr lang="en-GB" sz="3200" b="1" dirty="0">
                <a:solidFill>
                  <a:schemeClr val="bg1"/>
                </a:solidFill>
                <a:latin typeface="CMG Sans ExtraBold" pitchFamily="2" charset="77"/>
              </a:rPr>
              <a:t>. You are citizens along with all of God’s holy people. You are members of God’s family. </a:t>
            </a:r>
            <a:r>
              <a:rPr lang="en-GB" sz="3200" b="1" baseline="30000" dirty="0">
                <a:solidFill>
                  <a:schemeClr val="bg1"/>
                </a:solidFill>
                <a:latin typeface="CMG Sans ExtraBold" pitchFamily="2" charset="77"/>
              </a:rPr>
              <a:t>20 </a:t>
            </a:r>
            <a:r>
              <a:rPr lang="en-GB" sz="3200" b="1" dirty="0">
                <a:solidFill>
                  <a:schemeClr val="bg1"/>
                </a:solidFill>
                <a:latin typeface="CMG Sans ExtraBold" pitchFamily="2" charset="77"/>
              </a:rPr>
              <a:t>Together, we are his house, built on the foundation of the apostles and the prophets. And the cornerstone is Christ Jesus himself. </a:t>
            </a:r>
            <a:r>
              <a:rPr lang="en-GB" sz="3200" b="1" baseline="30000" dirty="0">
                <a:solidFill>
                  <a:srgbClr val="FFC000"/>
                </a:solidFill>
                <a:latin typeface="CMG Sans ExtraBold" pitchFamily="2" charset="77"/>
              </a:rPr>
              <a:t>21 </a:t>
            </a:r>
            <a:r>
              <a:rPr lang="en-GB" sz="3200" b="1" dirty="0">
                <a:solidFill>
                  <a:srgbClr val="FFC000"/>
                </a:solidFill>
                <a:latin typeface="CMG Sans ExtraBold" pitchFamily="2" charset="77"/>
              </a:rPr>
              <a:t>We are carefully joined together in him, becoming a holy temple for the Lord.</a:t>
            </a:r>
            <a:r>
              <a:rPr lang="en-GB" sz="3200" b="1" dirty="0">
                <a:solidFill>
                  <a:schemeClr val="bg1"/>
                </a:solidFill>
                <a:latin typeface="CMG Sans ExtraBold" pitchFamily="2" charset="77"/>
              </a:rPr>
              <a:t> </a:t>
            </a:r>
            <a:r>
              <a:rPr lang="en-GB" sz="3200" b="1" baseline="30000" dirty="0">
                <a:solidFill>
                  <a:schemeClr val="bg1"/>
                </a:solidFill>
                <a:latin typeface="CMG Sans ExtraBold" pitchFamily="2" charset="77"/>
              </a:rPr>
              <a:t>22 </a:t>
            </a:r>
            <a:r>
              <a:rPr lang="en-GB" sz="3200" b="1" dirty="0">
                <a:solidFill>
                  <a:schemeClr val="bg1"/>
                </a:solidFill>
                <a:latin typeface="CMG Sans ExtraBold" pitchFamily="2" charset="77"/>
              </a:rPr>
              <a:t>Through him you Gentiles are also being made part of this dwelling where God lives by his Spirit. </a:t>
            </a:r>
          </a:p>
          <a:p>
            <a:pPr marL="0" indent="0">
              <a:lnSpc>
                <a:spcPct val="100000"/>
              </a:lnSpc>
              <a:buNone/>
            </a:pPr>
            <a:r>
              <a:rPr lang="en-GB" sz="2000" b="1" dirty="0">
                <a:solidFill>
                  <a:schemeClr val="bg1"/>
                </a:solidFill>
                <a:latin typeface="CMG Sans ExtraBold" pitchFamily="2" charset="77"/>
              </a:rPr>
              <a:t>Ephesians 2:11-22 NLT</a:t>
            </a:r>
          </a:p>
        </p:txBody>
      </p:sp>
    </p:spTree>
    <p:extLst>
      <p:ext uri="{BB962C8B-B14F-4D97-AF65-F5344CB8AC3E}">
        <p14:creationId xmlns:p14="http://schemas.microsoft.com/office/powerpoint/2010/main" val="2533721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218B4EE-9530-6648-B0F1-5A11F24E1EEF}"/>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9667972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16FCED-0CC5-5046-AA4D-AA5D5626B3E8}"/>
              </a:ext>
            </a:extLst>
          </p:cNvPr>
          <p:cNvSpPr>
            <a:spLocks noGrp="1"/>
          </p:cNvSpPr>
          <p:nvPr>
            <p:ph idx="1"/>
          </p:nvPr>
        </p:nvSpPr>
        <p:spPr>
          <a:xfrm>
            <a:off x="443461" y="457200"/>
            <a:ext cx="11305079" cy="5757863"/>
          </a:xfrm>
        </p:spPr>
        <p:txBody>
          <a:bodyPr>
            <a:noAutofit/>
          </a:bodyPr>
          <a:lstStyle/>
          <a:p>
            <a:pPr marL="0" indent="0">
              <a:lnSpc>
                <a:spcPct val="100000"/>
              </a:lnSpc>
              <a:buNone/>
            </a:pPr>
            <a:r>
              <a:rPr lang="en-GB" sz="4000" b="1" baseline="30000" dirty="0">
                <a:solidFill>
                  <a:schemeClr val="bg1"/>
                </a:solidFill>
                <a:latin typeface="CMG Sans ExtraBold" pitchFamily="2" charset="77"/>
              </a:rPr>
              <a:t>6</a:t>
            </a:r>
            <a:r>
              <a:rPr lang="en-GB" sz="4000" b="1" dirty="0">
                <a:solidFill>
                  <a:schemeClr val="bg1"/>
                </a:solidFill>
                <a:latin typeface="CMG Sans ExtraBold" pitchFamily="2" charset="77"/>
              </a:rPr>
              <a:t> And this is God’s plan: </a:t>
            </a:r>
            <a:r>
              <a:rPr lang="en-GB" sz="4000" b="1" dirty="0">
                <a:solidFill>
                  <a:srgbClr val="FFC000"/>
                </a:solidFill>
                <a:latin typeface="CMG Sans ExtraBold" pitchFamily="2" charset="77"/>
              </a:rPr>
              <a:t>Both Gentiles and Jews who believe the Good News share equally in the riches inherited by God’s children</a:t>
            </a:r>
            <a:r>
              <a:rPr lang="en-GB" sz="4000" b="1" dirty="0">
                <a:solidFill>
                  <a:schemeClr val="bg1"/>
                </a:solidFill>
                <a:latin typeface="CMG Sans ExtraBold" pitchFamily="2" charset="77"/>
              </a:rPr>
              <a:t>. Both are part of the same body, and both enjoy the promise of blessings because they belong to Christ Jesus. </a:t>
            </a:r>
          </a:p>
          <a:p>
            <a:pPr marL="0" indent="0">
              <a:lnSpc>
                <a:spcPct val="100000"/>
              </a:lnSpc>
              <a:buNone/>
            </a:pPr>
            <a:r>
              <a:rPr lang="en-GB" sz="2000" b="1" dirty="0">
                <a:solidFill>
                  <a:schemeClr val="bg1"/>
                </a:solidFill>
                <a:latin typeface="CMG Sans ExtraBold" pitchFamily="2" charset="77"/>
              </a:rPr>
              <a:t>Ephesians 3:6 NLT</a:t>
            </a:r>
          </a:p>
        </p:txBody>
      </p:sp>
    </p:spTree>
    <p:extLst>
      <p:ext uri="{BB962C8B-B14F-4D97-AF65-F5344CB8AC3E}">
        <p14:creationId xmlns:p14="http://schemas.microsoft.com/office/powerpoint/2010/main" val="13387880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16FCED-0CC5-5046-AA4D-AA5D5626B3E8}"/>
              </a:ext>
            </a:extLst>
          </p:cNvPr>
          <p:cNvSpPr>
            <a:spLocks noGrp="1"/>
          </p:cNvSpPr>
          <p:nvPr>
            <p:ph idx="1"/>
          </p:nvPr>
        </p:nvSpPr>
        <p:spPr>
          <a:xfrm>
            <a:off x="443461" y="457200"/>
            <a:ext cx="11305079" cy="5757863"/>
          </a:xfrm>
        </p:spPr>
        <p:txBody>
          <a:bodyPr>
            <a:noAutofit/>
          </a:bodyPr>
          <a:lstStyle/>
          <a:p>
            <a:pPr marL="0" indent="0">
              <a:lnSpc>
                <a:spcPct val="100000"/>
              </a:lnSpc>
              <a:buNone/>
            </a:pPr>
            <a:r>
              <a:rPr lang="en-GB" sz="4000" b="1" baseline="30000" dirty="0">
                <a:solidFill>
                  <a:schemeClr val="bg1"/>
                </a:solidFill>
                <a:latin typeface="CMG Sans ExtraBold" pitchFamily="2" charset="77"/>
              </a:rPr>
              <a:t>10 </a:t>
            </a:r>
            <a:r>
              <a:rPr lang="en-GB" sz="4000" b="1" dirty="0">
                <a:solidFill>
                  <a:schemeClr val="bg1"/>
                </a:solidFill>
                <a:latin typeface="CMG Sans ExtraBold" pitchFamily="2" charset="77"/>
              </a:rPr>
              <a:t>God’s purpose in all this was to use the church </a:t>
            </a:r>
            <a:r>
              <a:rPr lang="en-GB" sz="4000" b="1" dirty="0">
                <a:solidFill>
                  <a:srgbClr val="FFC000"/>
                </a:solidFill>
                <a:latin typeface="CMG Sans ExtraBold" pitchFamily="2" charset="77"/>
              </a:rPr>
              <a:t>to display his wisdom </a:t>
            </a:r>
            <a:r>
              <a:rPr lang="en-GB" sz="4000" b="1" dirty="0">
                <a:solidFill>
                  <a:schemeClr val="bg1"/>
                </a:solidFill>
                <a:latin typeface="CMG Sans ExtraBold" pitchFamily="2" charset="77"/>
              </a:rPr>
              <a:t>in its rich variety to all the unseen rulers and authorities in the heavenly places. </a:t>
            </a:r>
            <a:r>
              <a:rPr lang="en-GB" sz="4000" b="1" baseline="30000" dirty="0">
                <a:solidFill>
                  <a:schemeClr val="bg1"/>
                </a:solidFill>
                <a:latin typeface="CMG Sans ExtraBold" pitchFamily="2" charset="77"/>
              </a:rPr>
              <a:t>11 </a:t>
            </a:r>
            <a:r>
              <a:rPr lang="en-GB" sz="4000" b="1" dirty="0">
                <a:solidFill>
                  <a:schemeClr val="bg1"/>
                </a:solidFill>
                <a:latin typeface="CMG Sans ExtraBold" pitchFamily="2" charset="77"/>
              </a:rPr>
              <a:t>This was his eternal plan, which he carried out through Christ Jesus our Lord. </a:t>
            </a:r>
          </a:p>
          <a:p>
            <a:pPr marL="0" indent="0">
              <a:lnSpc>
                <a:spcPct val="100000"/>
              </a:lnSpc>
              <a:buNone/>
            </a:pPr>
            <a:r>
              <a:rPr lang="en-GB" sz="1800" b="1" dirty="0">
                <a:solidFill>
                  <a:schemeClr val="bg1"/>
                </a:solidFill>
                <a:latin typeface="CMG Sans ExtraBold" pitchFamily="2" charset="77"/>
              </a:rPr>
              <a:t>Ephesians 3:10-11 NTL</a:t>
            </a:r>
          </a:p>
        </p:txBody>
      </p:sp>
    </p:spTree>
    <p:extLst>
      <p:ext uri="{BB962C8B-B14F-4D97-AF65-F5344CB8AC3E}">
        <p14:creationId xmlns:p14="http://schemas.microsoft.com/office/powerpoint/2010/main" val="30441876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16FCED-0CC5-5046-AA4D-AA5D5626B3E8}"/>
              </a:ext>
            </a:extLst>
          </p:cNvPr>
          <p:cNvSpPr>
            <a:spLocks noGrp="1"/>
          </p:cNvSpPr>
          <p:nvPr>
            <p:ph idx="1"/>
          </p:nvPr>
        </p:nvSpPr>
        <p:spPr>
          <a:xfrm>
            <a:off x="428946" y="457200"/>
            <a:ext cx="11334108" cy="5757863"/>
          </a:xfrm>
        </p:spPr>
        <p:txBody>
          <a:bodyPr>
            <a:noAutofit/>
          </a:bodyPr>
          <a:lstStyle/>
          <a:p>
            <a:pPr marL="0" indent="0">
              <a:lnSpc>
                <a:spcPct val="100000"/>
              </a:lnSpc>
              <a:buNone/>
            </a:pPr>
            <a:r>
              <a:rPr lang="en-GB" sz="3600" b="1" baseline="30000" dirty="0">
                <a:solidFill>
                  <a:schemeClr val="bg1"/>
                </a:solidFill>
                <a:latin typeface="CMG Sans" pitchFamily="2" charset="77"/>
              </a:rPr>
              <a:t>18</a:t>
            </a:r>
            <a:r>
              <a:rPr lang="en-GB" sz="3600" b="1" dirty="0">
                <a:solidFill>
                  <a:schemeClr val="bg1"/>
                </a:solidFill>
                <a:latin typeface="CMG Sans" pitchFamily="2" charset="77"/>
              </a:rPr>
              <a:t> And Jesus came and said to them, “All authority in heaven and on earth has been given to me. </a:t>
            </a:r>
            <a:r>
              <a:rPr lang="en-GB" sz="3600" b="1" baseline="30000" dirty="0">
                <a:solidFill>
                  <a:schemeClr val="bg1"/>
                </a:solidFill>
                <a:latin typeface="CMG Sans" pitchFamily="2" charset="77"/>
              </a:rPr>
              <a:t>19</a:t>
            </a:r>
            <a:r>
              <a:rPr lang="en-GB" sz="3600" b="1" dirty="0">
                <a:solidFill>
                  <a:schemeClr val="bg1"/>
                </a:solidFill>
                <a:latin typeface="CMG Sans" pitchFamily="2" charset="77"/>
              </a:rPr>
              <a:t> </a:t>
            </a:r>
            <a:r>
              <a:rPr lang="en-GB" sz="3600" b="1" dirty="0">
                <a:solidFill>
                  <a:srgbClr val="FFC000"/>
                </a:solidFill>
                <a:latin typeface="CMG Sans" pitchFamily="2" charset="77"/>
              </a:rPr>
              <a:t>Go therefore </a:t>
            </a:r>
            <a:r>
              <a:rPr lang="en-GB" sz="3600" b="1" dirty="0">
                <a:solidFill>
                  <a:schemeClr val="bg1"/>
                </a:solidFill>
                <a:latin typeface="CMG Sans" pitchFamily="2" charset="77"/>
              </a:rPr>
              <a:t>and </a:t>
            </a:r>
            <a:r>
              <a:rPr lang="en-GB" sz="3600" b="1" dirty="0">
                <a:solidFill>
                  <a:srgbClr val="FFC000"/>
                </a:solidFill>
                <a:latin typeface="CMG Sans" pitchFamily="2" charset="77"/>
              </a:rPr>
              <a:t>make disciples of all nations</a:t>
            </a:r>
            <a:r>
              <a:rPr lang="en-GB" sz="3600" b="1" dirty="0">
                <a:solidFill>
                  <a:schemeClr val="bg1"/>
                </a:solidFill>
                <a:latin typeface="CMG Sans" pitchFamily="2" charset="77"/>
              </a:rPr>
              <a:t>, baptizing them in the name of the Father and of the Son and of the Holy Spirit, </a:t>
            </a:r>
            <a:r>
              <a:rPr lang="en-GB" sz="3600" b="1" baseline="30000" dirty="0">
                <a:solidFill>
                  <a:schemeClr val="bg1"/>
                </a:solidFill>
                <a:latin typeface="CMG Sans" pitchFamily="2" charset="77"/>
              </a:rPr>
              <a:t>20</a:t>
            </a:r>
            <a:r>
              <a:rPr lang="en-GB" sz="3600" b="1" dirty="0">
                <a:solidFill>
                  <a:schemeClr val="bg1"/>
                </a:solidFill>
                <a:latin typeface="CMG Sans" pitchFamily="2" charset="77"/>
              </a:rPr>
              <a:t> teaching them to observe all that I have commanded you. And behold, I am with you always, to the end of the age.” </a:t>
            </a:r>
          </a:p>
          <a:p>
            <a:pPr marL="0" indent="0">
              <a:lnSpc>
                <a:spcPct val="100000"/>
              </a:lnSpc>
              <a:buNone/>
            </a:pPr>
            <a:r>
              <a:rPr lang="en-GB" sz="1600" b="1" dirty="0">
                <a:solidFill>
                  <a:srgbClr val="FFFFFF"/>
                </a:solidFill>
                <a:latin typeface="CMG Sans" pitchFamily="2" charset="77"/>
                <a:cs typeface="Open Sans"/>
              </a:rPr>
              <a:t>Matthew 28:12-19 ESV </a:t>
            </a:r>
          </a:p>
        </p:txBody>
      </p:sp>
    </p:spTree>
    <p:extLst>
      <p:ext uri="{BB962C8B-B14F-4D97-AF65-F5344CB8AC3E}">
        <p14:creationId xmlns:p14="http://schemas.microsoft.com/office/powerpoint/2010/main" val="33541637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A23888-AA1E-DF48-A68F-FD68BEAFA0D0}"/>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5928713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56A3075-7539-504F-BAAD-95296F3EC79B}"/>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1828651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A23888-AA1E-DF48-A68F-FD68BEAFA0D0}"/>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492542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16FCED-0CC5-5046-AA4D-AA5D5626B3E8}"/>
              </a:ext>
            </a:extLst>
          </p:cNvPr>
          <p:cNvSpPr>
            <a:spLocks noGrp="1"/>
          </p:cNvSpPr>
          <p:nvPr>
            <p:ph idx="1"/>
          </p:nvPr>
        </p:nvSpPr>
        <p:spPr>
          <a:xfrm>
            <a:off x="443461" y="457200"/>
            <a:ext cx="11305079" cy="5757863"/>
          </a:xfrm>
        </p:spPr>
        <p:txBody>
          <a:bodyPr>
            <a:noAutofit/>
          </a:bodyPr>
          <a:lstStyle/>
          <a:p>
            <a:pPr marL="0" indent="0">
              <a:lnSpc>
                <a:spcPct val="100000"/>
              </a:lnSpc>
              <a:buNone/>
            </a:pPr>
            <a:r>
              <a:rPr lang="en-GB" sz="4400" b="1" baseline="30000" dirty="0">
                <a:solidFill>
                  <a:schemeClr val="bg1"/>
                </a:solidFill>
                <a:latin typeface="Montserrat" panose="02000505000000020004" pitchFamily="2" charset="77"/>
              </a:rPr>
              <a:t>9 </a:t>
            </a:r>
            <a:r>
              <a:rPr lang="en-GB" sz="4400" b="1" dirty="0">
                <a:solidFill>
                  <a:schemeClr val="bg1"/>
                </a:solidFill>
                <a:latin typeface="Montserrat" panose="02000505000000020004" pitchFamily="2" charset="77"/>
              </a:rPr>
              <a:t>“Worthy are you to take the scroll and to open its seals, for you were slain, and by your blood </a:t>
            </a:r>
            <a:r>
              <a:rPr lang="en-GB" sz="4400" b="1" dirty="0">
                <a:solidFill>
                  <a:srgbClr val="FFC000"/>
                </a:solidFill>
                <a:latin typeface="Montserrat" panose="02000505000000020004" pitchFamily="2" charset="77"/>
              </a:rPr>
              <a:t>you ransomed people for God from every tribe and language and people and nation</a:t>
            </a:r>
            <a:endParaRPr lang="en-GB" sz="4400" b="1" dirty="0">
              <a:solidFill>
                <a:schemeClr val="bg1"/>
              </a:solidFill>
              <a:latin typeface="Montserrat" panose="02000505000000020004" pitchFamily="2" charset="77"/>
            </a:endParaRPr>
          </a:p>
          <a:p>
            <a:pPr marL="0" indent="0">
              <a:lnSpc>
                <a:spcPct val="100000"/>
              </a:lnSpc>
              <a:buNone/>
            </a:pPr>
            <a:r>
              <a:rPr lang="en-GB" sz="1800" b="1" dirty="0">
                <a:solidFill>
                  <a:srgbClr val="FFFFFF"/>
                </a:solidFill>
                <a:latin typeface="Montserrat" panose="02000505000000020004" pitchFamily="2" charset="77"/>
                <a:cs typeface="Open Sans"/>
              </a:rPr>
              <a:t>Revelation 5:9 ESV</a:t>
            </a:r>
          </a:p>
        </p:txBody>
      </p:sp>
    </p:spTree>
    <p:extLst>
      <p:ext uri="{BB962C8B-B14F-4D97-AF65-F5344CB8AC3E}">
        <p14:creationId xmlns:p14="http://schemas.microsoft.com/office/powerpoint/2010/main" val="301035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16FCED-0CC5-5046-AA4D-AA5D5626B3E8}"/>
              </a:ext>
            </a:extLst>
          </p:cNvPr>
          <p:cNvSpPr>
            <a:spLocks noGrp="1"/>
          </p:cNvSpPr>
          <p:nvPr>
            <p:ph idx="1"/>
          </p:nvPr>
        </p:nvSpPr>
        <p:spPr>
          <a:xfrm>
            <a:off x="428946" y="457200"/>
            <a:ext cx="11334108" cy="5757863"/>
          </a:xfrm>
        </p:spPr>
        <p:txBody>
          <a:bodyPr>
            <a:noAutofit/>
          </a:bodyPr>
          <a:lstStyle/>
          <a:p>
            <a:pPr marL="0" indent="0">
              <a:lnSpc>
                <a:spcPct val="100000"/>
              </a:lnSpc>
              <a:buNone/>
            </a:pPr>
            <a:r>
              <a:rPr lang="en-GB" sz="4400" b="1" baseline="30000" dirty="0">
                <a:solidFill>
                  <a:schemeClr val="bg1"/>
                </a:solidFill>
                <a:latin typeface="Montserrat" panose="02000505000000020004" pitchFamily="2" charset="77"/>
              </a:rPr>
              <a:t>9</a:t>
            </a:r>
            <a:r>
              <a:rPr lang="en-GB" sz="4000" b="1" baseline="30000" dirty="0">
                <a:solidFill>
                  <a:schemeClr val="bg1"/>
                </a:solidFill>
                <a:latin typeface="Montserrat" panose="02000505000000020004" pitchFamily="2" charset="77"/>
              </a:rPr>
              <a:t>  </a:t>
            </a:r>
            <a:r>
              <a:rPr lang="en-GB" sz="4000" b="1" dirty="0">
                <a:solidFill>
                  <a:schemeClr val="bg1"/>
                </a:solidFill>
                <a:latin typeface="Montserrat" panose="02000505000000020004" pitchFamily="2" charset="77"/>
              </a:rPr>
              <a:t>After this I looked, and behold, a </a:t>
            </a:r>
            <a:r>
              <a:rPr lang="en-GB" sz="4000" b="1" dirty="0">
                <a:solidFill>
                  <a:srgbClr val="FFC000"/>
                </a:solidFill>
                <a:latin typeface="Montserrat" panose="02000505000000020004" pitchFamily="2" charset="77"/>
              </a:rPr>
              <a:t>great multitude</a:t>
            </a:r>
            <a:r>
              <a:rPr lang="en-GB" sz="4000" b="1" dirty="0">
                <a:solidFill>
                  <a:schemeClr val="bg1"/>
                </a:solidFill>
                <a:latin typeface="Montserrat" panose="02000505000000020004" pitchFamily="2" charset="77"/>
              </a:rPr>
              <a:t> that no one could number, </a:t>
            </a:r>
            <a:r>
              <a:rPr lang="en-GB" sz="4000" b="1" dirty="0">
                <a:solidFill>
                  <a:srgbClr val="FFC000"/>
                </a:solidFill>
                <a:latin typeface="Montserrat" panose="02000505000000020004" pitchFamily="2" charset="77"/>
              </a:rPr>
              <a:t>from every nation, from all tribes and peoples and languages</a:t>
            </a:r>
            <a:r>
              <a:rPr lang="en-GB" sz="4000" b="1" dirty="0">
                <a:solidFill>
                  <a:schemeClr val="bg1"/>
                </a:solidFill>
                <a:latin typeface="Montserrat" panose="02000505000000020004" pitchFamily="2" charset="77"/>
              </a:rPr>
              <a:t>, standing before the throne and before the Lamb, clothed in white robes, with palm branches in their hands, </a:t>
            </a:r>
            <a:r>
              <a:rPr lang="en-GB" sz="4000" b="1" baseline="30000" dirty="0">
                <a:solidFill>
                  <a:schemeClr val="bg1"/>
                </a:solidFill>
                <a:latin typeface="Montserrat" panose="02000505000000020004" pitchFamily="2" charset="77"/>
              </a:rPr>
              <a:t>10</a:t>
            </a:r>
            <a:r>
              <a:rPr lang="en-GB" sz="4000" b="1" dirty="0">
                <a:solidFill>
                  <a:schemeClr val="bg1"/>
                </a:solidFill>
                <a:latin typeface="Montserrat" panose="02000505000000020004" pitchFamily="2" charset="77"/>
              </a:rPr>
              <a:t> and crying out with a loud voice, “</a:t>
            </a:r>
            <a:r>
              <a:rPr lang="en-GB" sz="4000" b="1" dirty="0">
                <a:solidFill>
                  <a:srgbClr val="FFC000"/>
                </a:solidFill>
                <a:latin typeface="Montserrat" panose="02000505000000020004" pitchFamily="2" charset="77"/>
              </a:rPr>
              <a:t>Salvation belongs to our God who sits on the throne, and to the Lamb</a:t>
            </a:r>
            <a:r>
              <a:rPr lang="en-GB" sz="4000" b="1" dirty="0">
                <a:solidFill>
                  <a:schemeClr val="bg1"/>
                </a:solidFill>
                <a:latin typeface="Montserrat" panose="02000505000000020004" pitchFamily="2" charset="77"/>
              </a:rPr>
              <a:t>!”</a:t>
            </a:r>
            <a:endParaRPr lang="en-GB" sz="4400" b="1" dirty="0">
              <a:solidFill>
                <a:schemeClr val="bg1"/>
              </a:solidFill>
              <a:latin typeface="Montserrat" panose="02000505000000020004" pitchFamily="2" charset="77"/>
            </a:endParaRPr>
          </a:p>
          <a:p>
            <a:pPr marL="0" indent="0">
              <a:lnSpc>
                <a:spcPct val="100000"/>
              </a:lnSpc>
              <a:buNone/>
            </a:pPr>
            <a:r>
              <a:rPr lang="en-GB" sz="1800" b="1" dirty="0">
                <a:solidFill>
                  <a:srgbClr val="FFFFFF"/>
                </a:solidFill>
                <a:latin typeface="Montserrat" panose="02000505000000020004" pitchFamily="2" charset="77"/>
                <a:cs typeface="Open Sans"/>
              </a:rPr>
              <a:t>Revelation 7:9 ESV </a:t>
            </a:r>
          </a:p>
        </p:txBody>
      </p:sp>
    </p:spTree>
    <p:extLst>
      <p:ext uri="{BB962C8B-B14F-4D97-AF65-F5344CB8AC3E}">
        <p14:creationId xmlns:p14="http://schemas.microsoft.com/office/powerpoint/2010/main" val="2043267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16FCED-0CC5-5046-AA4D-AA5D5626B3E8}"/>
              </a:ext>
            </a:extLst>
          </p:cNvPr>
          <p:cNvSpPr>
            <a:spLocks noGrp="1"/>
          </p:cNvSpPr>
          <p:nvPr>
            <p:ph idx="1"/>
          </p:nvPr>
        </p:nvSpPr>
        <p:spPr>
          <a:xfrm>
            <a:off x="443461" y="457200"/>
            <a:ext cx="11305079" cy="5757863"/>
          </a:xfrm>
        </p:spPr>
        <p:txBody>
          <a:bodyPr>
            <a:noAutofit/>
          </a:bodyPr>
          <a:lstStyle/>
          <a:p>
            <a:pPr marL="0" indent="0">
              <a:lnSpc>
                <a:spcPct val="100000"/>
              </a:lnSpc>
              <a:buNone/>
            </a:pPr>
            <a:r>
              <a:rPr lang="en-GB" sz="4000" b="1" baseline="30000" dirty="0">
                <a:solidFill>
                  <a:schemeClr val="bg1"/>
                </a:solidFill>
                <a:latin typeface="CMG Sans" pitchFamily="2" charset="77"/>
              </a:rPr>
              <a:t>24 </a:t>
            </a:r>
            <a:r>
              <a:rPr lang="en-GB" sz="4000" b="1" dirty="0">
                <a:solidFill>
                  <a:schemeClr val="bg1"/>
                </a:solidFill>
                <a:latin typeface="CMG Sans ExtraBold" pitchFamily="2" charset="77"/>
              </a:rPr>
              <a:t>After sending them out, the </a:t>
            </a:r>
            <a:r>
              <a:rPr lang="en-GB" sz="4000" b="1" cap="small" dirty="0">
                <a:solidFill>
                  <a:schemeClr val="bg1"/>
                </a:solidFill>
                <a:latin typeface="CMG Sans ExtraBold" pitchFamily="2" charset="77"/>
              </a:rPr>
              <a:t>Lord</a:t>
            </a:r>
            <a:r>
              <a:rPr lang="en-GB" sz="4000" b="1" dirty="0">
                <a:solidFill>
                  <a:schemeClr val="bg1"/>
                </a:solidFill>
                <a:latin typeface="CMG Sans ExtraBold" pitchFamily="2" charset="77"/>
              </a:rPr>
              <a:t> God stationed mighty </a:t>
            </a:r>
            <a:r>
              <a:rPr lang="en-GB" sz="4000" b="1" dirty="0">
                <a:solidFill>
                  <a:srgbClr val="FFC000"/>
                </a:solidFill>
                <a:latin typeface="CMG Sans ExtraBold" pitchFamily="2" charset="77"/>
              </a:rPr>
              <a:t>cherubim</a:t>
            </a:r>
            <a:r>
              <a:rPr lang="en-GB" sz="4000" b="1" dirty="0">
                <a:solidFill>
                  <a:schemeClr val="bg1"/>
                </a:solidFill>
                <a:latin typeface="CMG Sans ExtraBold" pitchFamily="2" charset="77"/>
              </a:rPr>
              <a:t> to the east of the Garden of Eden. And he placed a flaming sword that flashed back </a:t>
            </a:r>
            <a:r>
              <a:rPr lang="en-GB" sz="4000" b="1" dirty="0">
                <a:solidFill>
                  <a:schemeClr val="bg1"/>
                </a:solidFill>
                <a:latin typeface="CMG Sans" pitchFamily="2" charset="77"/>
              </a:rPr>
              <a:t>and forth </a:t>
            </a:r>
            <a:r>
              <a:rPr lang="en-GB" sz="4000" b="1" dirty="0">
                <a:solidFill>
                  <a:srgbClr val="FFC000"/>
                </a:solidFill>
                <a:latin typeface="CMG Sans" pitchFamily="2" charset="77"/>
              </a:rPr>
              <a:t>to </a:t>
            </a:r>
            <a:r>
              <a:rPr lang="en-GB" sz="4000" b="1" u="sng" dirty="0">
                <a:solidFill>
                  <a:srgbClr val="FFC000"/>
                </a:solidFill>
                <a:latin typeface="CMG Sans" pitchFamily="2" charset="77"/>
              </a:rPr>
              <a:t>guard</a:t>
            </a:r>
            <a:r>
              <a:rPr lang="en-GB" sz="4000" b="1" dirty="0">
                <a:solidFill>
                  <a:srgbClr val="FFC000"/>
                </a:solidFill>
                <a:latin typeface="CMG Sans" pitchFamily="2" charset="77"/>
              </a:rPr>
              <a:t> the way </a:t>
            </a:r>
            <a:r>
              <a:rPr lang="en-GB" sz="4000" b="1" dirty="0">
                <a:solidFill>
                  <a:schemeClr val="bg1"/>
                </a:solidFill>
                <a:latin typeface="CMG Sans" pitchFamily="2" charset="77"/>
              </a:rPr>
              <a:t>to the tree of life</a:t>
            </a:r>
            <a:r>
              <a:rPr lang="en-GB" sz="2400" b="1" dirty="0">
                <a:solidFill>
                  <a:schemeClr val="bg1"/>
                </a:solidFill>
                <a:latin typeface="CMG Sans" pitchFamily="2" charset="77"/>
              </a:rPr>
              <a:t>.</a:t>
            </a:r>
          </a:p>
          <a:p>
            <a:pPr marL="0" indent="0">
              <a:lnSpc>
                <a:spcPct val="100000"/>
              </a:lnSpc>
              <a:buNone/>
            </a:pPr>
            <a:r>
              <a:rPr lang="en-GB" sz="1800" dirty="0">
                <a:solidFill>
                  <a:srgbClr val="FFFFFF"/>
                </a:solidFill>
                <a:latin typeface="CMG Sans ExtraBold" pitchFamily="2" charset="77"/>
                <a:cs typeface="Open Sans"/>
              </a:rPr>
              <a:t>Genesis 3:24 NLT</a:t>
            </a:r>
          </a:p>
        </p:txBody>
      </p:sp>
    </p:spTree>
    <p:extLst>
      <p:ext uri="{BB962C8B-B14F-4D97-AF65-F5344CB8AC3E}">
        <p14:creationId xmlns:p14="http://schemas.microsoft.com/office/powerpoint/2010/main" val="7512669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429634B-A7ED-2C4B-AD2E-B0BB65877211}"/>
              </a:ext>
            </a:extLst>
          </p:cNvPr>
          <p:cNvSpPr>
            <a:spLocks noGrp="1"/>
          </p:cNvSpPr>
          <p:nvPr>
            <p:ph idx="1"/>
          </p:nvPr>
        </p:nvSpPr>
        <p:spPr/>
        <p:txBody>
          <a:bodyPr/>
          <a:lstStyle/>
          <a:p>
            <a:endParaRPr lang="en-GB"/>
          </a:p>
        </p:txBody>
      </p:sp>
      <p:pic>
        <p:nvPicPr>
          <p:cNvPr id="3" name="Picture 2">
            <a:extLst>
              <a:ext uri="{FF2B5EF4-FFF2-40B4-BE49-F238E27FC236}">
                <a16:creationId xmlns:a16="http://schemas.microsoft.com/office/drawing/2014/main" id="{C2913533-2D54-B943-A806-83B89EE9C4C0}"/>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394334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16FCED-0CC5-5046-AA4D-AA5D5626B3E8}"/>
              </a:ext>
            </a:extLst>
          </p:cNvPr>
          <p:cNvSpPr>
            <a:spLocks noGrp="1"/>
          </p:cNvSpPr>
          <p:nvPr>
            <p:ph idx="1"/>
          </p:nvPr>
        </p:nvSpPr>
        <p:spPr>
          <a:xfrm>
            <a:off x="443461" y="457200"/>
            <a:ext cx="11305079" cy="5757863"/>
          </a:xfrm>
        </p:spPr>
        <p:txBody>
          <a:bodyPr>
            <a:noAutofit/>
          </a:bodyPr>
          <a:lstStyle/>
          <a:p>
            <a:pPr marL="0" indent="0">
              <a:lnSpc>
                <a:spcPct val="100000"/>
              </a:lnSpc>
              <a:buNone/>
            </a:pPr>
            <a:r>
              <a:rPr lang="en-GB" sz="3600" b="1" baseline="30000" dirty="0">
                <a:solidFill>
                  <a:schemeClr val="bg1"/>
                </a:solidFill>
                <a:latin typeface="CMG Sans ExtraBold" pitchFamily="2" charset="77"/>
              </a:rPr>
              <a:t>33 </a:t>
            </a:r>
            <a:r>
              <a:rPr lang="en-GB" sz="3600" b="1" dirty="0">
                <a:solidFill>
                  <a:schemeClr val="bg1"/>
                </a:solidFill>
                <a:latin typeface="CMG Sans ExtraBold" pitchFamily="2" charset="77"/>
              </a:rPr>
              <a:t>Hang the curtain under the clasps and bring the ark of the testimony there behind the curtain, so </a:t>
            </a:r>
            <a:r>
              <a:rPr lang="en-GB" sz="3600" b="1" dirty="0">
                <a:solidFill>
                  <a:srgbClr val="FFC000"/>
                </a:solidFill>
                <a:latin typeface="CMG Sans ExtraBold" pitchFamily="2" charset="77"/>
              </a:rPr>
              <a:t>the curtain will make a separation</a:t>
            </a:r>
            <a:r>
              <a:rPr lang="en-GB" sz="3600" b="1" dirty="0">
                <a:solidFill>
                  <a:schemeClr val="bg1"/>
                </a:solidFill>
                <a:latin typeface="CMG Sans ExtraBold" pitchFamily="2" charset="77"/>
              </a:rPr>
              <a:t> for you between the holy place and the most holy place. </a:t>
            </a:r>
            <a:r>
              <a:rPr lang="en-GB" sz="3600" b="1" baseline="30000" dirty="0">
                <a:solidFill>
                  <a:schemeClr val="bg1"/>
                </a:solidFill>
                <a:latin typeface="CMG Sans ExtraBold" pitchFamily="2" charset="77"/>
              </a:rPr>
              <a:t>34 </a:t>
            </a:r>
            <a:r>
              <a:rPr lang="en-GB" sz="3600" b="1" dirty="0">
                <a:solidFill>
                  <a:schemeClr val="bg1"/>
                </a:solidFill>
                <a:latin typeface="CMG Sans ExtraBold" pitchFamily="2" charset="77"/>
              </a:rPr>
              <a:t>Put the mercy seat on the ark of the testimony in the most holy place. </a:t>
            </a:r>
          </a:p>
          <a:p>
            <a:pPr marL="0" indent="0">
              <a:lnSpc>
                <a:spcPct val="100000"/>
              </a:lnSpc>
              <a:buNone/>
            </a:pPr>
            <a:r>
              <a:rPr lang="en-GB" sz="2000" dirty="0">
                <a:solidFill>
                  <a:schemeClr val="bg1"/>
                </a:solidFill>
                <a:latin typeface="CMG Sans ExtraBold" pitchFamily="2" charset="77"/>
              </a:rPr>
              <a:t>Exodus 26:33-34 ESV</a:t>
            </a:r>
          </a:p>
        </p:txBody>
      </p:sp>
    </p:spTree>
    <p:extLst>
      <p:ext uri="{BB962C8B-B14F-4D97-AF65-F5344CB8AC3E}">
        <p14:creationId xmlns:p14="http://schemas.microsoft.com/office/powerpoint/2010/main" val="41347217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5269</TotalTime>
  <Words>1020</Words>
  <Application>Microsoft Macintosh PowerPoint</Application>
  <PresentationFormat>Widescreen</PresentationFormat>
  <Paragraphs>37</Paragraphs>
  <Slides>23</Slides>
  <Notes>5</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Calibri</vt:lpstr>
      <vt:lpstr>Calibri Light</vt:lpstr>
      <vt:lpstr>CMG Sans</vt:lpstr>
      <vt:lpstr>CMG Sans ExtraBold</vt:lpstr>
      <vt:lpstr>Montserrat</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35</cp:revision>
  <cp:lastPrinted>2020-02-23T08:20:21Z</cp:lastPrinted>
  <dcterms:created xsi:type="dcterms:W3CDTF">2020-02-13T12:58:28Z</dcterms:created>
  <dcterms:modified xsi:type="dcterms:W3CDTF">2023-03-02T16:14:56Z</dcterms:modified>
</cp:coreProperties>
</file>