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8" r:id="rId4"/>
    <p:sldId id="267" r:id="rId5"/>
    <p:sldId id="269" r:id="rId6"/>
    <p:sldId id="266" r:id="rId7"/>
    <p:sldId id="262" r:id="rId8"/>
    <p:sldId id="263" r:id="rId9"/>
    <p:sldId id="260" r:id="rId10"/>
    <p:sldId id="261" r:id="rId11"/>
    <p:sldId id="27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62C1-98B5-864A-B322-D3B91ECCBEA6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EE54-B135-1C4D-86E9-1A1B9AD9E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30000" dirty="0" smtClean="0"/>
              <a:t>9 </a:t>
            </a:r>
            <a:r>
              <a:rPr lang="en-GB" sz="1200" dirty="0" smtClean="0"/>
              <a:t>You looked for much, and behold, it came to little. And when you brought it home, I blew it away. Why? declares the </a:t>
            </a:r>
            <a:r>
              <a:rPr lang="en-GB" sz="1200" cap="small" dirty="0" smtClean="0"/>
              <a:t>Lord</a:t>
            </a:r>
            <a:r>
              <a:rPr lang="en-GB" sz="1200" dirty="0" smtClean="0"/>
              <a:t> of hosts. Because of my house that lies in ruins, while each of you busies himself with his own house.</a:t>
            </a:r>
            <a:r>
              <a:rPr lang="en-GB" sz="1200" b="1" baseline="30000" dirty="0" smtClean="0"/>
              <a:t>10 </a:t>
            </a:r>
            <a:r>
              <a:rPr lang="en-GB" sz="1200" dirty="0" smtClean="0"/>
              <a:t>Therefore the heavens above you have withheld the dew, and the earth has withheld its produce. </a:t>
            </a:r>
            <a:r>
              <a:rPr lang="en-GB" sz="1200" b="1" baseline="30000" dirty="0" smtClean="0"/>
              <a:t>11 </a:t>
            </a:r>
            <a:r>
              <a:rPr lang="en-GB" sz="1200" dirty="0" smtClean="0"/>
              <a:t>And I have called for a drought on the land and the hills, on the grain, the new wine, the oil, on what the ground brings forth, on man and beast, and on all their labours.”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EE54-B135-1C4D-86E9-1A1B9AD9E9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4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9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8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3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9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2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8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KINGDOM PRIORITY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9D66-0FC4-944C-B2F9-6A868876239E}" type="datetimeFigureOut">
              <a:rPr lang="en-US" smtClean="0"/>
              <a:t>05/09/17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9F96-9CC4-1146-9066-7E3F7F128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tham Medium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venir Roman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venir Roman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venir Roman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venir Roman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venir Roman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Shot 2017-08-27 at 08.5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877"/>
            <a:ext cx="8229600" cy="413474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i="1" dirty="0" smtClean="0"/>
              <a:t>The People Obey the </a:t>
            </a:r>
            <a:r>
              <a:rPr lang="en-GB" sz="1800" i="1" cap="small" dirty="0" smtClean="0"/>
              <a:t>Lord</a:t>
            </a:r>
            <a:endParaRPr lang="en-GB" sz="18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baseline="30000" dirty="0" smtClean="0"/>
              <a:t>12 </a:t>
            </a:r>
            <a:r>
              <a:rPr lang="en-GB" sz="1800" dirty="0" smtClean="0"/>
              <a:t>Then </a:t>
            </a:r>
            <a:r>
              <a:rPr lang="en-GB" sz="1800" dirty="0" err="1" smtClean="0"/>
              <a:t>Zerubbabel</a:t>
            </a:r>
            <a:r>
              <a:rPr lang="en-GB" sz="1800" dirty="0" smtClean="0"/>
              <a:t> the son of </a:t>
            </a:r>
            <a:r>
              <a:rPr lang="en-GB" sz="1800" dirty="0" err="1" smtClean="0"/>
              <a:t>Shealtiel</a:t>
            </a:r>
            <a:r>
              <a:rPr lang="en-GB" sz="1800" dirty="0" smtClean="0"/>
              <a:t>, and Joshua the son of </a:t>
            </a:r>
            <a:r>
              <a:rPr lang="en-GB" sz="1800" dirty="0" err="1" smtClean="0"/>
              <a:t>Jehozadak</a:t>
            </a:r>
            <a:r>
              <a:rPr lang="en-GB" sz="1800" dirty="0" smtClean="0"/>
              <a:t>, the high priest, with all the remnant of the people, </a:t>
            </a:r>
            <a:r>
              <a:rPr lang="en-GB" sz="1800" dirty="0" smtClean="0">
                <a:solidFill>
                  <a:srgbClr val="FFFF00"/>
                </a:solidFill>
              </a:rPr>
              <a:t>obeyed the voice of the </a:t>
            </a:r>
            <a:r>
              <a:rPr lang="en-GB" sz="1800" cap="small" dirty="0" smtClean="0">
                <a:solidFill>
                  <a:srgbClr val="FFFF00"/>
                </a:solidFill>
              </a:rPr>
              <a:t>Lord</a:t>
            </a:r>
            <a:r>
              <a:rPr lang="en-GB" sz="1800" dirty="0" smtClean="0">
                <a:solidFill>
                  <a:srgbClr val="FFFF00"/>
                </a:solidFill>
              </a:rPr>
              <a:t> their God</a:t>
            </a:r>
            <a:r>
              <a:rPr lang="en-GB" sz="1800" dirty="0" smtClean="0"/>
              <a:t>, and the words of Haggai the prophet, as the </a:t>
            </a:r>
            <a:r>
              <a:rPr lang="en-GB" sz="1800" cap="small" dirty="0" smtClean="0"/>
              <a:t>Lord</a:t>
            </a:r>
            <a:r>
              <a:rPr lang="en-GB" sz="1800" dirty="0" smtClean="0"/>
              <a:t> their God had sent him. And </a:t>
            </a:r>
            <a:r>
              <a:rPr lang="en-GB" sz="1800" dirty="0" smtClean="0">
                <a:solidFill>
                  <a:srgbClr val="FFFF00"/>
                </a:solidFill>
              </a:rPr>
              <a:t>the people feared the </a:t>
            </a:r>
            <a:r>
              <a:rPr lang="en-GB" sz="1800" cap="small" dirty="0" smtClean="0">
                <a:solidFill>
                  <a:srgbClr val="FFFF00"/>
                </a:solidFill>
              </a:rPr>
              <a:t>Lord</a:t>
            </a:r>
            <a:r>
              <a:rPr lang="en-GB" sz="1800" dirty="0" smtClean="0"/>
              <a:t>. </a:t>
            </a:r>
            <a:r>
              <a:rPr lang="en-GB" sz="1800" b="1" baseline="30000" dirty="0" smtClean="0"/>
              <a:t>13 </a:t>
            </a:r>
            <a:r>
              <a:rPr lang="en-GB" sz="1800" dirty="0" smtClean="0"/>
              <a:t>Then Haggai, the messenger of the </a:t>
            </a:r>
            <a:r>
              <a:rPr lang="en-GB" sz="1800" cap="small" dirty="0" smtClean="0"/>
              <a:t>Lord</a:t>
            </a:r>
            <a:r>
              <a:rPr lang="en-GB" sz="1800" dirty="0" smtClean="0"/>
              <a:t>, spoke to the people with the </a:t>
            </a:r>
            <a:r>
              <a:rPr lang="en-GB" sz="1800" cap="small" dirty="0" smtClean="0"/>
              <a:t>Lord</a:t>
            </a:r>
            <a:r>
              <a:rPr lang="en-GB" sz="1800" dirty="0" smtClean="0"/>
              <a:t>'s message, “</a:t>
            </a:r>
            <a:r>
              <a:rPr lang="en-GB" sz="1800" dirty="0" smtClean="0">
                <a:solidFill>
                  <a:srgbClr val="FFFF00"/>
                </a:solidFill>
              </a:rPr>
              <a:t>I am with you, declares the </a:t>
            </a:r>
            <a:r>
              <a:rPr lang="en-GB" sz="1800" cap="small" dirty="0" smtClean="0">
                <a:solidFill>
                  <a:srgbClr val="FFFF00"/>
                </a:solidFill>
              </a:rPr>
              <a:t>Lord</a:t>
            </a:r>
            <a:r>
              <a:rPr lang="en-GB" sz="1800" dirty="0" smtClean="0"/>
              <a:t>.” </a:t>
            </a:r>
            <a:r>
              <a:rPr lang="en-GB" sz="1800" b="1" baseline="30000" dirty="0" smtClean="0"/>
              <a:t>14</a:t>
            </a:r>
            <a:r>
              <a:rPr lang="en-GB" sz="1800" dirty="0" smtClean="0"/>
              <a:t>And  t</a:t>
            </a:r>
            <a:r>
              <a:rPr lang="en-GB" sz="1800" dirty="0" smtClean="0">
                <a:solidFill>
                  <a:srgbClr val="FFFF00"/>
                </a:solidFill>
              </a:rPr>
              <a:t>he </a:t>
            </a:r>
            <a:r>
              <a:rPr lang="en-GB" sz="1800" cap="small" dirty="0" smtClean="0">
                <a:solidFill>
                  <a:srgbClr val="FFFF00"/>
                </a:solidFill>
              </a:rPr>
              <a:t>Lord </a:t>
            </a:r>
            <a:r>
              <a:rPr lang="en-GB" sz="1800" dirty="0" smtClean="0">
                <a:solidFill>
                  <a:srgbClr val="FFFF00"/>
                </a:solidFill>
              </a:rPr>
              <a:t>stirred up the spirit </a:t>
            </a:r>
            <a:r>
              <a:rPr lang="en-GB" sz="1800" dirty="0" smtClean="0">
                <a:solidFill>
                  <a:schemeClr val="bg1"/>
                </a:solidFill>
              </a:rPr>
              <a:t>of </a:t>
            </a:r>
            <a:r>
              <a:rPr lang="en-GB" sz="1800" dirty="0" err="1" smtClean="0">
                <a:solidFill>
                  <a:schemeClr val="bg1"/>
                </a:solidFill>
              </a:rPr>
              <a:t>Zerubbabel</a:t>
            </a:r>
            <a:r>
              <a:rPr lang="en-GB" sz="1800" dirty="0" smtClean="0">
                <a:solidFill>
                  <a:schemeClr val="bg1"/>
                </a:solidFill>
              </a:rPr>
              <a:t> the son of </a:t>
            </a:r>
            <a:r>
              <a:rPr lang="en-GB" sz="1800" dirty="0" err="1" smtClean="0">
                <a:solidFill>
                  <a:schemeClr val="bg1"/>
                </a:solidFill>
              </a:rPr>
              <a:t>Shealtiel</a:t>
            </a:r>
            <a:r>
              <a:rPr lang="en-GB" sz="1800" dirty="0" smtClean="0">
                <a:solidFill>
                  <a:schemeClr val="bg1"/>
                </a:solidFill>
              </a:rPr>
              <a:t>, governor of Judah, and the spirit of Joshua the son of </a:t>
            </a:r>
            <a:r>
              <a:rPr lang="en-GB" sz="1800" dirty="0" err="1" smtClean="0">
                <a:solidFill>
                  <a:schemeClr val="bg1"/>
                </a:solidFill>
              </a:rPr>
              <a:t>Jehozadak</a:t>
            </a:r>
            <a:r>
              <a:rPr lang="en-GB" sz="1800" dirty="0" smtClean="0">
                <a:solidFill>
                  <a:schemeClr val="bg1"/>
                </a:solidFill>
              </a:rPr>
              <a:t>, the high priest, and the spirit of all the remnant of the people</a:t>
            </a:r>
            <a:r>
              <a:rPr lang="en-GB" sz="1800" dirty="0" smtClean="0"/>
              <a:t>. </a:t>
            </a:r>
            <a:r>
              <a:rPr lang="en-GB" sz="1800" dirty="0" smtClean="0">
                <a:solidFill>
                  <a:srgbClr val="FFFF00"/>
                </a:solidFill>
              </a:rPr>
              <a:t>And they came and worked on the house of the </a:t>
            </a:r>
            <a:r>
              <a:rPr lang="en-GB" sz="1800" cap="small" dirty="0" smtClean="0">
                <a:solidFill>
                  <a:srgbClr val="FFFF00"/>
                </a:solidFill>
              </a:rPr>
              <a:t>Lord</a:t>
            </a:r>
            <a:r>
              <a:rPr lang="en-GB" sz="1800" dirty="0" smtClean="0">
                <a:solidFill>
                  <a:srgbClr val="FFFF00"/>
                </a:solidFill>
              </a:rPr>
              <a:t> of hosts, their God</a:t>
            </a:r>
            <a:r>
              <a:rPr lang="en-GB" sz="1800" dirty="0" smtClean="0"/>
              <a:t>, </a:t>
            </a:r>
            <a:r>
              <a:rPr lang="en-GB" sz="1800" b="1" baseline="30000" dirty="0" smtClean="0"/>
              <a:t>15 </a:t>
            </a:r>
            <a:r>
              <a:rPr lang="en-GB" sz="1800" dirty="0" smtClean="0"/>
              <a:t>on the twenty-fourth day of the month, in the sixth month, in the second year of Darius the king.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78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GGAI SERMON SERIES SEPTEMBER 2017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GGAI SERMON SERIES SEPTEMBER 2017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b="1" i="1" dirty="0"/>
              <a:t>The Command to Rebuild the Temple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b="1" baseline="30000" dirty="0"/>
              <a:t>1</a:t>
            </a:r>
            <a:r>
              <a:rPr lang="en-GB" sz="2400" b="1" dirty="0"/>
              <a:t> </a:t>
            </a:r>
            <a:r>
              <a:rPr lang="en-GB" sz="2400" dirty="0"/>
              <a:t>In the second year of Darius the king, in the sixth month, on the first day of the month, the word of the </a:t>
            </a:r>
            <a:r>
              <a:rPr lang="en-GB" sz="2400" cap="small" dirty="0"/>
              <a:t>Lord</a:t>
            </a:r>
            <a:r>
              <a:rPr lang="en-GB" sz="2400" dirty="0"/>
              <a:t> came by the hand of Haggai the prophet to </a:t>
            </a:r>
            <a:r>
              <a:rPr lang="en-GB" sz="2400" dirty="0" err="1"/>
              <a:t>Zerubbabel</a:t>
            </a:r>
            <a:r>
              <a:rPr lang="en-GB" sz="2400" dirty="0"/>
              <a:t> the son of </a:t>
            </a:r>
            <a:r>
              <a:rPr lang="en-GB" sz="2400" dirty="0" err="1"/>
              <a:t>Shealtiel</a:t>
            </a:r>
            <a:r>
              <a:rPr lang="en-GB" sz="2400" dirty="0"/>
              <a:t>, governor of Judah, and to Joshua the son of </a:t>
            </a:r>
            <a:r>
              <a:rPr lang="en-GB" sz="2400" dirty="0" err="1"/>
              <a:t>Jehozadak</a:t>
            </a:r>
            <a:r>
              <a:rPr lang="en-GB" sz="2400" dirty="0"/>
              <a:t>, the high priest: </a:t>
            </a:r>
            <a:r>
              <a:rPr lang="en-GB" sz="2400" b="1" baseline="30000" dirty="0"/>
              <a:t>2 </a:t>
            </a:r>
            <a:r>
              <a:rPr lang="en-GB" sz="2400" dirty="0"/>
              <a:t>“Thus says the </a:t>
            </a:r>
            <a:r>
              <a:rPr lang="en-GB" sz="2400" cap="small" dirty="0"/>
              <a:t>Lord</a:t>
            </a:r>
            <a:r>
              <a:rPr lang="en-GB" sz="2400" dirty="0"/>
              <a:t> of hosts: </a:t>
            </a:r>
            <a:r>
              <a:rPr lang="en-GB" sz="2400" dirty="0">
                <a:solidFill>
                  <a:srgbClr val="FFFF00"/>
                </a:solidFill>
              </a:rPr>
              <a:t>These people say the time has not yet come to rebuild the house of the </a:t>
            </a:r>
            <a:r>
              <a:rPr lang="en-GB" sz="2400" cap="small" dirty="0">
                <a:solidFill>
                  <a:srgbClr val="FFFF00"/>
                </a:solidFill>
              </a:rPr>
              <a:t>Lord</a:t>
            </a:r>
            <a:r>
              <a:rPr lang="en-GB" sz="2400" dirty="0"/>
              <a:t>.</a:t>
            </a:r>
            <a:r>
              <a:rPr lang="en-GB" sz="2400" dirty="0" smtClean="0"/>
              <a:t>”</a:t>
            </a:r>
            <a:r>
              <a:rPr lang="en-GB" sz="2400" b="1" baseline="30000" dirty="0"/>
              <a:t>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884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586BC EXILE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Nebuchadnezzar defeats and destroys temple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538BC RETURN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000" dirty="0" smtClean="0"/>
              <a:t>Persians </a:t>
            </a:r>
            <a:r>
              <a:rPr lang="en-GB" sz="2000" dirty="0"/>
              <a:t>defeat Babylonians and let exiles </a:t>
            </a:r>
            <a:r>
              <a:rPr lang="en-GB" sz="2000" dirty="0" smtClean="0"/>
              <a:t>return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FFFF00"/>
                </a:solidFill>
              </a:rPr>
              <a:t>520BC </a:t>
            </a:r>
            <a:r>
              <a:rPr lang="en-GB" sz="2400" b="1" dirty="0" smtClean="0">
                <a:solidFill>
                  <a:srgbClr val="FFFF00"/>
                </a:solidFill>
              </a:rPr>
              <a:t>– HAGGAI</a:t>
            </a: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000" dirty="0" smtClean="0"/>
              <a:t>Prophetic Message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44459" y="1301750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4344459" y="2792941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5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41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586BC EXILE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Nebuchadnezzar defeats and destroys temple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538BC RETURN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/>
              <a:t>Persians </a:t>
            </a:r>
            <a:r>
              <a:rPr lang="en-GB" sz="2000" dirty="0"/>
              <a:t>defeat Babylonians and let exiles </a:t>
            </a:r>
            <a:r>
              <a:rPr lang="en-GB" sz="2000" dirty="0" smtClean="0"/>
              <a:t>return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Altar built and Temple foundations laid</a:t>
            </a: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b="1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400" b="1" dirty="0" smtClean="0"/>
              <a:t>520BC – HAGGAI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/>
              <a:t>Prophetic Message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Temple Rebuilding begins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7105" y="1168396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347105" y="2919932"/>
            <a:ext cx="449791" cy="455083"/>
          </a:xfrm>
          <a:prstGeom prst="down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rved Right Arrow 6"/>
          <p:cNvSpPr/>
          <p:nvPr/>
        </p:nvSpPr>
        <p:spPr>
          <a:xfrm>
            <a:off x="338667" y="2793999"/>
            <a:ext cx="1629833" cy="2116667"/>
          </a:xfrm>
          <a:prstGeom prst="curvedRightArrow">
            <a:avLst>
              <a:gd name="adj1" fmla="val 21041"/>
              <a:gd name="adj2" fmla="val 78339"/>
              <a:gd name="adj3" fmla="val 25000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749" y="3208390"/>
            <a:ext cx="656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BACC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BACC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2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b="1" baseline="30000" dirty="0" smtClean="0"/>
              <a:t>2</a:t>
            </a:r>
            <a:r>
              <a:rPr lang="en-GB" sz="2800" b="1" baseline="30000" dirty="0"/>
              <a:t> </a:t>
            </a:r>
            <a:r>
              <a:rPr lang="en-GB" sz="2800" dirty="0"/>
              <a:t>“Thus says the </a:t>
            </a:r>
            <a:r>
              <a:rPr lang="en-GB" sz="2800" cap="small" dirty="0"/>
              <a:t>Lord</a:t>
            </a:r>
            <a:r>
              <a:rPr lang="en-GB" sz="2800" dirty="0"/>
              <a:t> of hosts: </a:t>
            </a:r>
            <a:r>
              <a:rPr lang="en-GB" sz="2800" dirty="0">
                <a:solidFill>
                  <a:srgbClr val="FFFF00"/>
                </a:solidFill>
              </a:rPr>
              <a:t>These people say the time has not yet come to rebuild the house of the </a:t>
            </a:r>
            <a:r>
              <a:rPr lang="en-GB" sz="2800" cap="small" dirty="0">
                <a:solidFill>
                  <a:srgbClr val="FFFF00"/>
                </a:solidFill>
              </a:rPr>
              <a:t>Lord</a:t>
            </a:r>
            <a:r>
              <a:rPr lang="en-GB" sz="2800" dirty="0"/>
              <a:t>.</a:t>
            </a:r>
            <a:r>
              <a:rPr lang="en-GB" sz="2800" dirty="0" smtClean="0"/>
              <a:t>”</a:t>
            </a:r>
            <a:r>
              <a:rPr lang="en-GB" sz="2800" b="1" baseline="30000" dirty="0"/>
              <a:t>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14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 </a:t>
            </a:r>
            <a:r>
              <a:rPr lang="en-GB" sz="2400" b="1" baseline="30000" dirty="0" smtClean="0"/>
              <a:t>2 </a:t>
            </a:r>
            <a:r>
              <a:rPr lang="en-GB" sz="2400" dirty="0" smtClean="0"/>
              <a:t>“Thus says the </a:t>
            </a:r>
            <a:r>
              <a:rPr lang="en-GB" sz="2400" cap="small" dirty="0" smtClean="0"/>
              <a:t>Lord</a:t>
            </a:r>
            <a:r>
              <a:rPr lang="en-GB" sz="2400" dirty="0" smtClean="0"/>
              <a:t> of </a:t>
            </a:r>
            <a:r>
              <a:rPr lang="en-GB" sz="2400" dirty="0" smtClean="0">
                <a:solidFill>
                  <a:schemeClr val="bg1"/>
                </a:solidFill>
              </a:rPr>
              <a:t>hosts: These people say the time has not yet come to rebuild the house of the </a:t>
            </a:r>
            <a:r>
              <a:rPr lang="en-GB" sz="2400" cap="small" dirty="0" smtClean="0">
                <a:solidFill>
                  <a:schemeClr val="bg1"/>
                </a:solidFill>
              </a:rPr>
              <a:t>Lord</a:t>
            </a:r>
            <a:r>
              <a:rPr lang="en-GB" sz="2400" dirty="0" smtClean="0">
                <a:solidFill>
                  <a:schemeClr val="bg1"/>
                </a:solidFill>
              </a:rPr>
              <a:t>.” </a:t>
            </a:r>
            <a:r>
              <a:rPr lang="en-GB" sz="2400" b="1" baseline="30000" dirty="0" smtClean="0"/>
              <a:t>3 </a:t>
            </a:r>
            <a:r>
              <a:rPr lang="en-GB" sz="2400" dirty="0" smtClean="0"/>
              <a:t>Then the word of the </a:t>
            </a:r>
            <a:r>
              <a:rPr lang="en-GB" sz="2400" cap="small" dirty="0" smtClean="0"/>
              <a:t>Lord</a:t>
            </a:r>
            <a:r>
              <a:rPr lang="en-GB" sz="2400" dirty="0" smtClean="0"/>
              <a:t> came by the hand of Haggai the prophet,</a:t>
            </a:r>
            <a:r>
              <a:rPr lang="en-GB" sz="2400" dirty="0"/>
              <a:t> </a:t>
            </a:r>
            <a:r>
              <a:rPr lang="en-GB" sz="2400" b="1" baseline="30000" dirty="0"/>
              <a:t>4 </a:t>
            </a:r>
            <a:r>
              <a:rPr lang="en-GB" sz="2400" dirty="0">
                <a:solidFill>
                  <a:srgbClr val="FFFF00"/>
                </a:solidFill>
              </a:rPr>
              <a:t>“Is it a time for you yourselves to dwell in your </a:t>
            </a:r>
            <a:r>
              <a:rPr lang="en-GB" sz="2400" dirty="0" smtClean="0">
                <a:solidFill>
                  <a:srgbClr val="FFFF00"/>
                </a:solidFill>
              </a:rPr>
              <a:t>panelled </a:t>
            </a:r>
            <a:r>
              <a:rPr lang="en-GB" sz="2400" dirty="0">
                <a:solidFill>
                  <a:srgbClr val="FFFF00"/>
                </a:solidFill>
              </a:rPr>
              <a:t>houses, while this house lies in ruins</a:t>
            </a:r>
            <a:r>
              <a:rPr lang="en-GB" sz="2400" dirty="0" smtClean="0">
                <a:solidFill>
                  <a:srgbClr val="FFFF00"/>
                </a:solidFill>
              </a:rPr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baseline="30000" dirty="0" smtClean="0"/>
              <a:t>9 </a:t>
            </a:r>
            <a:r>
              <a:rPr lang="en-GB" sz="2400" dirty="0" smtClean="0">
                <a:solidFill>
                  <a:schemeClr val="bg1"/>
                </a:solidFill>
              </a:rPr>
              <a:t>…</a:t>
            </a:r>
            <a:r>
              <a:rPr lang="en-GB" sz="2400" dirty="0" smtClean="0">
                <a:solidFill>
                  <a:srgbClr val="FFFF00"/>
                </a:solidFill>
              </a:rPr>
              <a:t>my </a:t>
            </a:r>
            <a:r>
              <a:rPr lang="en-GB" sz="2400" dirty="0">
                <a:solidFill>
                  <a:srgbClr val="FFFF00"/>
                </a:solidFill>
              </a:rPr>
              <a:t>house that lies in ruins, while each of you busies himself with his own house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63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"/>
            <a:ext cx="8229600" cy="41973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b="1" baseline="30000" dirty="0" smtClean="0">
                <a:solidFill>
                  <a:schemeClr val="bg1"/>
                </a:solidFill>
              </a:rPr>
              <a:t>4</a:t>
            </a:r>
            <a:r>
              <a:rPr lang="en-GB" sz="2200" b="1" baseline="30000" dirty="0">
                <a:solidFill>
                  <a:schemeClr val="bg1"/>
                </a:solidFill>
              </a:rPr>
              <a:t> </a:t>
            </a:r>
            <a:r>
              <a:rPr lang="en-GB" sz="2200" dirty="0">
                <a:solidFill>
                  <a:schemeClr val="bg1"/>
                </a:solidFill>
              </a:rPr>
              <a:t>“Is it a time for you yourselves to dwell in your </a:t>
            </a:r>
            <a:r>
              <a:rPr lang="en-GB" sz="2200" dirty="0" smtClean="0">
                <a:solidFill>
                  <a:schemeClr val="bg1"/>
                </a:solidFill>
              </a:rPr>
              <a:t>panelled </a:t>
            </a:r>
            <a:r>
              <a:rPr lang="en-GB" sz="2200" dirty="0">
                <a:solidFill>
                  <a:schemeClr val="bg1"/>
                </a:solidFill>
              </a:rPr>
              <a:t>houses, while this house lies in ruins</a:t>
            </a:r>
            <a:r>
              <a:rPr lang="en-GB" sz="2200" dirty="0" smtClean="0">
                <a:solidFill>
                  <a:schemeClr val="bg1"/>
                </a:solidFill>
              </a:rPr>
              <a:t>? </a:t>
            </a:r>
            <a:r>
              <a:rPr lang="en-GB" sz="2200" b="1" baseline="30000" dirty="0" smtClean="0">
                <a:solidFill>
                  <a:schemeClr val="bg1"/>
                </a:solidFill>
              </a:rPr>
              <a:t>5</a:t>
            </a:r>
            <a:r>
              <a:rPr lang="en-GB" sz="2200" b="1" baseline="30000" dirty="0"/>
              <a:t> </a:t>
            </a:r>
            <a:r>
              <a:rPr lang="en-GB" sz="2200" dirty="0"/>
              <a:t>Now, therefore, thus says the </a:t>
            </a:r>
            <a:r>
              <a:rPr lang="en-GB" sz="2200" cap="small" dirty="0"/>
              <a:t>Lord</a:t>
            </a:r>
            <a:r>
              <a:rPr lang="en-GB" sz="2200" dirty="0"/>
              <a:t> of hosts: </a:t>
            </a:r>
            <a:r>
              <a:rPr lang="en-GB" sz="2200" dirty="0" smtClean="0">
                <a:solidFill>
                  <a:srgbClr val="FFFF00"/>
                </a:solidFill>
              </a:rPr>
              <a:t>Consider your ways.</a:t>
            </a:r>
            <a:r>
              <a:rPr lang="en-GB" sz="2200" dirty="0">
                <a:solidFill>
                  <a:srgbClr val="FFFF00"/>
                </a:solidFill>
              </a:rPr>
              <a:t> </a:t>
            </a:r>
            <a:r>
              <a:rPr lang="en-GB" sz="2200" b="1" baseline="30000" dirty="0">
                <a:solidFill>
                  <a:srgbClr val="FFFF00"/>
                </a:solidFill>
              </a:rPr>
              <a:t>6 </a:t>
            </a:r>
            <a:r>
              <a:rPr lang="en-GB" sz="2200" dirty="0">
                <a:solidFill>
                  <a:srgbClr val="FFFF00"/>
                </a:solidFill>
              </a:rPr>
              <a:t>You have sown much, and harvested little. You eat, but you never have enough; you drink, but you never have your fill. You clothe yourselves, but no one is warm. And he who earns wages does so to put them into a bag with holes</a:t>
            </a:r>
            <a:r>
              <a:rPr lang="en-GB" sz="2200" dirty="0" smtClean="0">
                <a:solidFill>
                  <a:srgbClr val="FFFF00"/>
                </a:solidFill>
              </a:rPr>
              <a:t>.</a:t>
            </a:r>
            <a:endParaRPr lang="en-GB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235"/>
            <a:ext cx="82296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800" b="1" baseline="30000" dirty="0" smtClean="0">
                <a:solidFill>
                  <a:srgbClr val="FFFF00"/>
                </a:solidFill>
              </a:rPr>
              <a:t>8 </a:t>
            </a:r>
            <a:r>
              <a:rPr lang="en-GB" sz="2800" dirty="0" smtClean="0">
                <a:solidFill>
                  <a:srgbClr val="FFFF00"/>
                </a:solidFill>
              </a:rPr>
              <a:t>Go up to the hills and bring wood and build the house, that I may take pleasure in it and that I may be glorified, says the </a:t>
            </a:r>
            <a:r>
              <a:rPr lang="en-GB" sz="2800" cap="small" dirty="0" smtClean="0">
                <a:solidFill>
                  <a:srgbClr val="FFFF00"/>
                </a:solidFill>
              </a:rPr>
              <a:t>Lord</a:t>
            </a:r>
            <a:r>
              <a:rPr lang="en-GB" sz="2800" dirty="0" smtClean="0">
                <a:solidFill>
                  <a:srgbClr val="FFFF00"/>
                </a:solidFill>
              </a:rPr>
              <a:t>.</a:t>
            </a:r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23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68</Words>
  <Application>Microsoft Macintosh PowerPoint</Application>
  <PresentationFormat>On-screen Show (16:9)</PresentationFormat>
  <Paragraphs>38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34</cp:revision>
  <dcterms:created xsi:type="dcterms:W3CDTF">2017-08-27T07:17:18Z</dcterms:created>
  <dcterms:modified xsi:type="dcterms:W3CDTF">2017-09-05T10:23:52Z</dcterms:modified>
</cp:coreProperties>
</file>