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8" r:id="rId5"/>
    <p:sldId id="269" r:id="rId6"/>
    <p:sldId id="270" r:id="rId7"/>
    <p:sldId id="267" r:id="rId8"/>
    <p:sldId id="271" r:id="rId9"/>
    <p:sldId id="272" r:id="rId10"/>
    <p:sldId id="274" r:id="rId11"/>
    <p:sldId id="273" r:id="rId12"/>
    <p:sldId id="276" r:id="rId13"/>
    <p:sldId id="277" r:id="rId14"/>
    <p:sldId id="278" r:id="rId15"/>
    <p:sldId id="280"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16"/>
    <p:restoredTop sz="94643"/>
  </p:normalViewPr>
  <p:slideViewPr>
    <p:cSldViewPr snapToGrid="0" snapToObjects="1">
      <p:cViewPr varScale="1">
        <p:scale>
          <a:sx n="68" d="100"/>
          <a:sy n="68" d="100"/>
        </p:scale>
        <p:origin x="85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243D5-50E8-EF4A-978C-3EE1241DC5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84A671-5410-2841-A858-E8DDE8BCCA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1635B0-A570-7642-AC12-5C635ED55583}"/>
              </a:ext>
            </a:extLst>
          </p:cNvPr>
          <p:cNvSpPr>
            <a:spLocks noGrp="1"/>
          </p:cNvSpPr>
          <p:nvPr>
            <p:ph type="dt" sz="half" idx="10"/>
          </p:nvPr>
        </p:nvSpPr>
        <p:spPr/>
        <p:txBody>
          <a:bodyPr/>
          <a:lstStyle/>
          <a:p>
            <a:fld id="{A62D07F4-917B-D14F-AED6-25FF3F85C602}" type="datetimeFigureOut">
              <a:rPr lang="en-GB" smtClean="0"/>
              <a:t>17/10/2021</a:t>
            </a:fld>
            <a:endParaRPr lang="en-GB"/>
          </a:p>
        </p:txBody>
      </p:sp>
      <p:sp>
        <p:nvSpPr>
          <p:cNvPr id="5" name="Footer Placeholder 4">
            <a:extLst>
              <a:ext uri="{FF2B5EF4-FFF2-40B4-BE49-F238E27FC236}">
                <a16:creationId xmlns:a16="http://schemas.microsoft.com/office/drawing/2014/main" id="{5F540335-7892-AE4B-8C5C-4895A65CE8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086BFC-4FF5-D24A-A696-F229E015847C}"/>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2617489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B1164-2E34-8A4E-8F23-7AC1BE0349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EBC29C-BB01-6F43-9C51-8981978ADB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FBDA4B-3815-3744-979A-EBBF2F56C930}"/>
              </a:ext>
            </a:extLst>
          </p:cNvPr>
          <p:cNvSpPr>
            <a:spLocks noGrp="1"/>
          </p:cNvSpPr>
          <p:nvPr>
            <p:ph type="dt" sz="half" idx="10"/>
          </p:nvPr>
        </p:nvSpPr>
        <p:spPr/>
        <p:txBody>
          <a:bodyPr/>
          <a:lstStyle/>
          <a:p>
            <a:fld id="{A62D07F4-917B-D14F-AED6-25FF3F85C602}" type="datetimeFigureOut">
              <a:rPr lang="en-GB" smtClean="0"/>
              <a:t>17/10/2021</a:t>
            </a:fld>
            <a:endParaRPr lang="en-GB"/>
          </a:p>
        </p:txBody>
      </p:sp>
      <p:sp>
        <p:nvSpPr>
          <p:cNvPr id="5" name="Footer Placeholder 4">
            <a:extLst>
              <a:ext uri="{FF2B5EF4-FFF2-40B4-BE49-F238E27FC236}">
                <a16:creationId xmlns:a16="http://schemas.microsoft.com/office/drawing/2014/main" id="{1B6C7356-979D-E14D-AD71-44487CA316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181E4C-6973-4146-80E3-7409C4D1B40A}"/>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534646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B7B4CE-FE7A-3248-B0EE-AF9828E0E0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C72972-4809-4348-934B-3D6ABECA32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718345-8EF2-B048-9653-A5A42B6F2E77}"/>
              </a:ext>
            </a:extLst>
          </p:cNvPr>
          <p:cNvSpPr>
            <a:spLocks noGrp="1"/>
          </p:cNvSpPr>
          <p:nvPr>
            <p:ph type="dt" sz="half" idx="10"/>
          </p:nvPr>
        </p:nvSpPr>
        <p:spPr/>
        <p:txBody>
          <a:bodyPr/>
          <a:lstStyle/>
          <a:p>
            <a:fld id="{A62D07F4-917B-D14F-AED6-25FF3F85C602}" type="datetimeFigureOut">
              <a:rPr lang="en-GB" smtClean="0"/>
              <a:t>17/10/2021</a:t>
            </a:fld>
            <a:endParaRPr lang="en-GB"/>
          </a:p>
        </p:txBody>
      </p:sp>
      <p:sp>
        <p:nvSpPr>
          <p:cNvPr id="5" name="Footer Placeholder 4">
            <a:extLst>
              <a:ext uri="{FF2B5EF4-FFF2-40B4-BE49-F238E27FC236}">
                <a16:creationId xmlns:a16="http://schemas.microsoft.com/office/drawing/2014/main" id="{CB647FC9-BF3E-1548-A860-71A8FABEFD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801BF8-E107-B649-89F4-D70C81B88E3E}"/>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127048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701B3-5DC8-F548-81C3-6872D04FA9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48D479-D234-524E-8774-9E1E8B98BB9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F3C895-D7AA-B843-A738-FDC5EC457EC9}"/>
              </a:ext>
            </a:extLst>
          </p:cNvPr>
          <p:cNvSpPr>
            <a:spLocks noGrp="1"/>
          </p:cNvSpPr>
          <p:nvPr>
            <p:ph type="dt" sz="half" idx="10"/>
          </p:nvPr>
        </p:nvSpPr>
        <p:spPr/>
        <p:txBody>
          <a:bodyPr/>
          <a:lstStyle/>
          <a:p>
            <a:fld id="{A62D07F4-917B-D14F-AED6-25FF3F85C602}" type="datetimeFigureOut">
              <a:rPr lang="en-GB" smtClean="0"/>
              <a:t>17/10/2021</a:t>
            </a:fld>
            <a:endParaRPr lang="en-GB"/>
          </a:p>
        </p:txBody>
      </p:sp>
      <p:sp>
        <p:nvSpPr>
          <p:cNvPr id="5" name="Footer Placeholder 4">
            <a:extLst>
              <a:ext uri="{FF2B5EF4-FFF2-40B4-BE49-F238E27FC236}">
                <a16:creationId xmlns:a16="http://schemas.microsoft.com/office/drawing/2014/main" id="{55A1CA88-AAD6-8641-91A8-B2FB738E7C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1B6BC3-2891-DD48-8D98-E3C9E1D0F4BB}"/>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456947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7E5A5-7214-154B-9690-760430FD97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42B1BBA-DF42-7B46-B5A1-6D618D13B3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FC1F37-A8F5-7B46-A3B0-1C7EBD551CB7}"/>
              </a:ext>
            </a:extLst>
          </p:cNvPr>
          <p:cNvSpPr>
            <a:spLocks noGrp="1"/>
          </p:cNvSpPr>
          <p:nvPr>
            <p:ph type="dt" sz="half" idx="10"/>
          </p:nvPr>
        </p:nvSpPr>
        <p:spPr/>
        <p:txBody>
          <a:bodyPr/>
          <a:lstStyle/>
          <a:p>
            <a:fld id="{A62D07F4-917B-D14F-AED6-25FF3F85C602}" type="datetimeFigureOut">
              <a:rPr lang="en-GB" smtClean="0"/>
              <a:t>17/10/2021</a:t>
            </a:fld>
            <a:endParaRPr lang="en-GB"/>
          </a:p>
        </p:txBody>
      </p:sp>
      <p:sp>
        <p:nvSpPr>
          <p:cNvPr id="5" name="Footer Placeholder 4">
            <a:extLst>
              <a:ext uri="{FF2B5EF4-FFF2-40B4-BE49-F238E27FC236}">
                <a16:creationId xmlns:a16="http://schemas.microsoft.com/office/drawing/2014/main" id="{25E68588-C782-8545-9664-76488D1A22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1E4379-9882-0D48-BBEC-2DF888E55BC6}"/>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3409466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0AD3-6AE1-F54F-A9D2-3A61C58D3B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F9E5F9-6206-B947-9847-7D93F7D8DF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2DE501-9862-2341-B03F-BA541E1111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42AC1CF-DC8A-9040-8356-7239FB016C80}"/>
              </a:ext>
            </a:extLst>
          </p:cNvPr>
          <p:cNvSpPr>
            <a:spLocks noGrp="1"/>
          </p:cNvSpPr>
          <p:nvPr>
            <p:ph type="dt" sz="half" idx="10"/>
          </p:nvPr>
        </p:nvSpPr>
        <p:spPr/>
        <p:txBody>
          <a:bodyPr/>
          <a:lstStyle/>
          <a:p>
            <a:fld id="{A62D07F4-917B-D14F-AED6-25FF3F85C602}" type="datetimeFigureOut">
              <a:rPr lang="en-GB" smtClean="0"/>
              <a:t>17/10/2021</a:t>
            </a:fld>
            <a:endParaRPr lang="en-GB"/>
          </a:p>
        </p:txBody>
      </p:sp>
      <p:sp>
        <p:nvSpPr>
          <p:cNvPr id="6" name="Footer Placeholder 5">
            <a:extLst>
              <a:ext uri="{FF2B5EF4-FFF2-40B4-BE49-F238E27FC236}">
                <a16:creationId xmlns:a16="http://schemas.microsoft.com/office/drawing/2014/main" id="{686AFEE9-6908-3847-89AE-B998A368BC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8C7659-2B5F-9C41-BB50-36AA2F7CF22A}"/>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2401894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EF398-1971-4A40-9E0B-BDD4BB079AA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C82AD5-261C-4F4C-870F-A848B9691B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2112D0D-1309-3646-9170-BACC8E8C07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1804919-2F65-FA42-A96F-5072E2C6DD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8F3164-6195-3248-ADA0-D06E19C6339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F5295F-AA5B-2144-9C86-873BC097044B}"/>
              </a:ext>
            </a:extLst>
          </p:cNvPr>
          <p:cNvSpPr>
            <a:spLocks noGrp="1"/>
          </p:cNvSpPr>
          <p:nvPr>
            <p:ph type="dt" sz="half" idx="10"/>
          </p:nvPr>
        </p:nvSpPr>
        <p:spPr/>
        <p:txBody>
          <a:bodyPr/>
          <a:lstStyle/>
          <a:p>
            <a:fld id="{A62D07F4-917B-D14F-AED6-25FF3F85C602}" type="datetimeFigureOut">
              <a:rPr lang="en-GB" smtClean="0"/>
              <a:t>17/10/2021</a:t>
            </a:fld>
            <a:endParaRPr lang="en-GB"/>
          </a:p>
        </p:txBody>
      </p:sp>
      <p:sp>
        <p:nvSpPr>
          <p:cNvPr id="8" name="Footer Placeholder 7">
            <a:extLst>
              <a:ext uri="{FF2B5EF4-FFF2-40B4-BE49-F238E27FC236}">
                <a16:creationId xmlns:a16="http://schemas.microsoft.com/office/drawing/2014/main" id="{540725EF-78DC-A74C-8526-7A0F0385C5B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A75DDE9-1230-3244-BF0F-641462DD9A56}"/>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1310094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8597A-1840-DE4C-9E76-E2F7AD80F1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84A5AF-C7D2-7C46-A95A-D9ED950363C5}"/>
              </a:ext>
            </a:extLst>
          </p:cNvPr>
          <p:cNvSpPr>
            <a:spLocks noGrp="1"/>
          </p:cNvSpPr>
          <p:nvPr>
            <p:ph type="dt" sz="half" idx="10"/>
          </p:nvPr>
        </p:nvSpPr>
        <p:spPr/>
        <p:txBody>
          <a:bodyPr/>
          <a:lstStyle/>
          <a:p>
            <a:fld id="{A62D07F4-917B-D14F-AED6-25FF3F85C602}" type="datetimeFigureOut">
              <a:rPr lang="en-GB" smtClean="0"/>
              <a:t>17/10/2021</a:t>
            </a:fld>
            <a:endParaRPr lang="en-GB"/>
          </a:p>
        </p:txBody>
      </p:sp>
      <p:sp>
        <p:nvSpPr>
          <p:cNvPr id="4" name="Footer Placeholder 3">
            <a:extLst>
              <a:ext uri="{FF2B5EF4-FFF2-40B4-BE49-F238E27FC236}">
                <a16:creationId xmlns:a16="http://schemas.microsoft.com/office/drawing/2014/main" id="{4D709F72-F199-3444-9425-895C294C07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145537-B210-7845-86F9-063FE0116D01}"/>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45674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21CBF3-18C6-D848-BA06-81E1D68D7B2E}"/>
              </a:ext>
            </a:extLst>
          </p:cNvPr>
          <p:cNvSpPr>
            <a:spLocks noGrp="1"/>
          </p:cNvSpPr>
          <p:nvPr>
            <p:ph type="dt" sz="half" idx="10"/>
          </p:nvPr>
        </p:nvSpPr>
        <p:spPr/>
        <p:txBody>
          <a:bodyPr/>
          <a:lstStyle/>
          <a:p>
            <a:fld id="{A62D07F4-917B-D14F-AED6-25FF3F85C602}" type="datetimeFigureOut">
              <a:rPr lang="en-GB" smtClean="0"/>
              <a:t>17/10/2021</a:t>
            </a:fld>
            <a:endParaRPr lang="en-GB"/>
          </a:p>
        </p:txBody>
      </p:sp>
      <p:sp>
        <p:nvSpPr>
          <p:cNvPr id="3" name="Footer Placeholder 2">
            <a:extLst>
              <a:ext uri="{FF2B5EF4-FFF2-40B4-BE49-F238E27FC236}">
                <a16:creationId xmlns:a16="http://schemas.microsoft.com/office/drawing/2014/main" id="{DA06D48E-FAD3-3B4C-AD02-6B523907F37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7F71EF-950E-5345-8F93-25E1D1D5932E}"/>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268608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DB77C-0FF2-D448-BEB9-942D3EB4C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4E493C-C62A-D844-90AD-9A107DC648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404317C-8C11-0849-8582-3A118A5D7F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23A010-DBD0-234B-AFED-09E343961A4D}"/>
              </a:ext>
            </a:extLst>
          </p:cNvPr>
          <p:cNvSpPr>
            <a:spLocks noGrp="1"/>
          </p:cNvSpPr>
          <p:nvPr>
            <p:ph type="dt" sz="half" idx="10"/>
          </p:nvPr>
        </p:nvSpPr>
        <p:spPr/>
        <p:txBody>
          <a:bodyPr/>
          <a:lstStyle/>
          <a:p>
            <a:fld id="{A62D07F4-917B-D14F-AED6-25FF3F85C602}" type="datetimeFigureOut">
              <a:rPr lang="en-GB" smtClean="0"/>
              <a:t>17/10/2021</a:t>
            </a:fld>
            <a:endParaRPr lang="en-GB"/>
          </a:p>
        </p:txBody>
      </p:sp>
      <p:sp>
        <p:nvSpPr>
          <p:cNvPr id="6" name="Footer Placeholder 5">
            <a:extLst>
              <a:ext uri="{FF2B5EF4-FFF2-40B4-BE49-F238E27FC236}">
                <a16:creationId xmlns:a16="http://schemas.microsoft.com/office/drawing/2014/main" id="{3AFAF0A5-AA6B-6D41-B8E0-978B976CA5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BA96CB-5534-224A-9C77-C2FB64510979}"/>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205998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D47D4-53A7-4F40-9704-2A411201F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2886B09-0B40-D940-BA9E-2D411C82E5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89438B-A6D2-DB43-9397-17C9CE6051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DEA753-762B-1C48-98BC-EB1B856EDCDB}"/>
              </a:ext>
            </a:extLst>
          </p:cNvPr>
          <p:cNvSpPr>
            <a:spLocks noGrp="1"/>
          </p:cNvSpPr>
          <p:nvPr>
            <p:ph type="dt" sz="half" idx="10"/>
          </p:nvPr>
        </p:nvSpPr>
        <p:spPr/>
        <p:txBody>
          <a:bodyPr/>
          <a:lstStyle/>
          <a:p>
            <a:fld id="{A62D07F4-917B-D14F-AED6-25FF3F85C602}" type="datetimeFigureOut">
              <a:rPr lang="en-GB" smtClean="0"/>
              <a:t>17/10/2021</a:t>
            </a:fld>
            <a:endParaRPr lang="en-GB"/>
          </a:p>
        </p:txBody>
      </p:sp>
      <p:sp>
        <p:nvSpPr>
          <p:cNvPr id="6" name="Footer Placeholder 5">
            <a:extLst>
              <a:ext uri="{FF2B5EF4-FFF2-40B4-BE49-F238E27FC236}">
                <a16:creationId xmlns:a16="http://schemas.microsoft.com/office/drawing/2014/main" id="{6F8D6E2A-8EB1-4048-8ECC-05F3410A27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2CDFB0-C574-844F-9837-7903E148D62B}"/>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354682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C99446-1D33-F94E-8C54-9844858604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A1F70E-CF94-5E42-94AD-C2E65AC2F9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43D671-0842-9E47-A1EB-1533C8506C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D07F4-917B-D14F-AED6-25FF3F85C602}" type="datetimeFigureOut">
              <a:rPr lang="en-GB" smtClean="0"/>
              <a:t>17/10/2021</a:t>
            </a:fld>
            <a:endParaRPr lang="en-GB"/>
          </a:p>
        </p:txBody>
      </p:sp>
      <p:sp>
        <p:nvSpPr>
          <p:cNvPr id="5" name="Footer Placeholder 4">
            <a:extLst>
              <a:ext uri="{FF2B5EF4-FFF2-40B4-BE49-F238E27FC236}">
                <a16:creationId xmlns:a16="http://schemas.microsoft.com/office/drawing/2014/main" id="{45DD08F0-E06F-D54D-892D-D3E5781B65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50B4C5-5FC6-BD41-9BFD-3C724723D3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69074-382B-4C41-943C-AA566D41F660}" type="slidenum">
              <a:rPr lang="en-GB" smtClean="0"/>
              <a:t>‹#›</a:t>
            </a:fld>
            <a:endParaRPr lang="en-GB"/>
          </a:p>
        </p:txBody>
      </p:sp>
    </p:spTree>
    <p:extLst>
      <p:ext uri="{BB962C8B-B14F-4D97-AF65-F5344CB8AC3E}">
        <p14:creationId xmlns:p14="http://schemas.microsoft.com/office/powerpoint/2010/main" val="334583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C840A5E-319B-634C-A16C-4C72C01F4FC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892118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a:bodyPr>
          <a:lstStyle/>
          <a:p>
            <a:pPr marL="0" indent="0">
              <a:buNone/>
            </a:pPr>
            <a:r>
              <a:rPr lang="en-GB" sz="3200" b="1" dirty="0">
                <a:solidFill>
                  <a:schemeClr val="bg1"/>
                </a:solidFill>
                <a:latin typeface="CMG Sans SemiBold" pitchFamily="2" charset="77"/>
              </a:rPr>
              <a:t>“Oh Lord, you have searched me and known me! You know </a:t>
            </a:r>
            <a:r>
              <a:rPr lang="en-GB" sz="3200" b="1" dirty="0">
                <a:solidFill>
                  <a:schemeClr val="accent4">
                    <a:lumMod val="60000"/>
                    <a:lumOff val="40000"/>
                  </a:schemeClr>
                </a:solidFill>
                <a:latin typeface="CMG Sans SemiBold" pitchFamily="2" charset="77"/>
              </a:rPr>
              <a:t>when I sit down and when I rise </a:t>
            </a:r>
            <a:r>
              <a:rPr lang="en-GB" sz="3200" b="1" dirty="0">
                <a:solidFill>
                  <a:schemeClr val="bg1"/>
                </a:solidFill>
                <a:latin typeface="CMG Sans SemiBold" pitchFamily="2" charset="77"/>
              </a:rPr>
              <a:t>up; </a:t>
            </a:r>
            <a:r>
              <a:rPr lang="en-GB" sz="3200" b="1" dirty="0">
                <a:solidFill>
                  <a:schemeClr val="accent4">
                    <a:lumMod val="60000"/>
                    <a:lumOff val="40000"/>
                  </a:schemeClr>
                </a:solidFill>
                <a:latin typeface="CMG Sans SemiBold" pitchFamily="2" charset="77"/>
              </a:rPr>
              <a:t>you discern my thoughts </a:t>
            </a:r>
            <a:r>
              <a:rPr lang="en-GB" sz="3200" b="1" dirty="0">
                <a:solidFill>
                  <a:schemeClr val="bg1"/>
                </a:solidFill>
                <a:latin typeface="CMG Sans SemiBold" pitchFamily="2" charset="77"/>
              </a:rPr>
              <a:t>from afar. You search out my path and my lying down and are </a:t>
            </a:r>
            <a:r>
              <a:rPr lang="en-GB" sz="3200" b="1" dirty="0">
                <a:solidFill>
                  <a:schemeClr val="accent4">
                    <a:lumMod val="60000"/>
                    <a:lumOff val="40000"/>
                  </a:schemeClr>
                </a:solidFill>
                <a:latin typeface="CMG Sans SemiBold" pitchFamily="2" charset="77"/>
              </a:rPr>
              <a:t>acquainted with all my ways</a:t>
            </a:r>
            <a:r>
              <a:rPr lang="en-GB" sz="3200" b="1" dirty="0">
                <a:solidFill>
                  <a:schemeClr val="bg1"/>
                </a:solidFill>
                <a:latin typeface="CMG Sans SemiBold" pitchFamily="2" charset="77"/>
              </a:rPr>
              <a:t>. Even </a:t>
            </a:r>
            <a:r>
              <a:rPr lang="en-GB" sz="3200" b="1" dirty="0">
                <a:solidFill>
                  <a:schemeClr val="accent4">
                    <a:lumMod val="60000"/>
                    <a:lumOff val="40000"/>
                  </a:schemeClr>
                </a:solidFill>
                <a:latin typeface="CMG Sans SemiBold" pitchFamily="2" charset="77"/>
              </a:rPr>
              <a:t>before a word is on my tongue</a:t>
            </a:r>
            <a:r>
              <a:rPr lang="en-GB" sz="3200" b="1" dirty="0">
                <a:solidFill>
                  <a:schemeClr val="bg1"/>
                </a:solidFill>
                <a:latin typeface="CMG Sans SemiBold" pitchFamily="2" charset="77"/>
              </a:rPr>
              <a:t>, behold, O Lord, </a:t>
            </a:r>
            <a:r>
              <a:rPr lang="en-GB" sz="3200" b="1" dirty="0">
                <a:solidFill>
                  <a:schemeClr val="accent4">
                    <a:lumMod val="60000"/>
                    <a:lumOff val="40000"/>
                  </a:schemeClr>
                </a:solidFill>
                <a:latin typeface="CMG Sans SemiBold" pitchFamily="2" charset="77"/>
              </a:rPr>
              <a:t>you know it </a:t>
            </a:r>
            <a:r>
              <a:rPr lang="en-GB" sz="3200" b="1" dirty="0">
                <a:solidFill>
                  <a:schemeClr val="bg1"/>
                </a:solidFill>
                <a:latin typeface="CMG Sans SemiBold" pitchFamily="2" charset="77"/>
              </a:rPr>
              <a:t>altogether. You hem me in, behind and before, and lay your hand upon me. </a:t>
            </a:r>
            <a:r>
              <a:rPr lang="en-GB" sz="3200" b="1" dirty="0">
                <a:solidFill>
                  <a:schemeClr val="accent4">
                    <a:lumMod val="60000"/>
                    <a:lumOff val="40000"/>
                  </a:schemeClr>
                </a:solidFill>
                <a:latin typeface="CMG Sans SemiBold" pitchFamily="2" charset="77"/>
              </a:rPr>
              <a:t>Such knowledge is too wonderful for me</a:t>
            </a:r>
            <a:r>
              <a:rPr lang="en-GB" sz="3200" b="1" dirty="0">
                <a:solidFill>
                  <a:schemeClr val="bg1"/>
                </a:solidFill>
                <a:latin typeface="CMG Sans SemiBold" pitchFamily="2" charset="77"/>
              </a:rPr>
              <a:t>; it is high; I cannot attain it”. </a:t>
            </a:r>
            <a:r>
              <a:rPr lang="en-GB" sz="2000" b="1" dirty="0">
                <a:solidFill>
                  <a:schemeClr val="bg1"/>
                </a:solidFill>
                <a:latin typeface="CMG Sans SemiBold" pitchFamily="2" charset="77"/>
              </a:rPr>
              <a:t>Psalm 139:1-4</a:t>
            </a:r>
          </a:p>
          <a:p>
            <a:pPr marL="0" indent="0">
              <a:buNone/>
            </a:pPr>
            <a:endParaRPr lang="en-GB" sz="3200" b="1" dirty="0">
              <a:solidFill>
                <a:schemeClr val="bg1"/>
              </a:solidFill>
              <a:latin typeface="CMG Sans SemiBold" pitchFamily="2" charset="77"/>
            </a:endParaRPr>
          </a:p>
          <a:p>
            <a:pPr marL="0" indent="0">
              <a:buNone/>
            </a:pPr>
            <a:endParaRPr lang="en-GB" sz="3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2425022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a:bodyPr>
          <a:lstStyle/>
          <a:p>
            <a:pPr marL="0" indent="0">
              <a:buNone/>
            </a:pPr>
            <a:endParaRPr lang="en-GB" sz="3200" b="1" dirty="0">
              <a:solidFill>
                <a:schemeClr val="bg1"/>
              </a:solidFill>
              <a:latin typeface="CMG Sans SemiBold" pitchFamily="2" charset="77"/>
            </a:endParaRPr>
          </a:p>
          <a:p>
            <a:pPr marL="0" indent="0">
              <a:buNone/>
            </a:pPr>
            <a:r>
              <a:rPr lang="en-GB" sz="3200" b="1" dirty="0">
                <a:solidFill>
                  <a:schemeClr val="bg1"/>
                </a:solidFill>
                <a:latin typeface="CMG Sans SemiBold" pitchFamily="2" charset="77"/>
              </a:rPr>
              <a:t>“And </a:t>
            </a:r>
            <a:r>
              <a:rPr lang="en-GB" sz="3200" b="1" dirty="0">
                <a:solidFill>
                  <a:schemeClr val="accent4">
                    <a:lumMod val="60000"/>
                    <a:lumOff val="40000"/>
                  </a:schemeClr>
                </a:solidFill>
                <a:latin typeface="CMG Sans SemiBold" pitchFamily="2" charset="77"/>
              </a:rPr>
              <a:t>no creature is hidden from his sight</a:t>
            </a:r>
            <a:r>
              <a:rPr lang="en-GB" sz="3200" b="1" dirty="0">
                <a:solidFill>
                  <a:schemeClr val="bg1"/>
                </a:solidFill>
                <a:latin typeface="CMG Sans SemiBold" pitchFamily="2" charset="77"/>
              </a:rPr>
              <a:t>, but all are naked and exposed to the eyes of him to whom we must give an account”. </a:t>
            </a:r>
            <a:r>
              <a:rPr lang="en-GB" sz="2000" b="1" dirty="0">
                <a:solidFill>
                  <a:schemeClr val="bg1"/>
                </a:solidFill>
                <a:latin typeface="CMG Sans SemiBold" pitchFamily="2" charset="77"/>
              </a:rPr>
              <a:t>Hebrews 4:13</a:t>
            </a:r>
          </a:p>
          <a:p>
            <a:pPr marL="0" indent="0">
              <a:buNone/>
            </a:pPr>
            <a:endParaRPr lang="en-GB" sz="3200" b="1" dirty="0">
              <a:solidFill>
                <a:schemeClr val="bg1"/>
              </a:solidFill>
              <a:latin typeface="CMG Sans SemiBold" pitchFamily="2" charset="77"/>
            </a:endParaRPr>
          </a:p>
          <a:p>
            <a:pPr marL="0" indent="0">
              <a:buNone/>
            </a:pPr>
            <a:r>
              <a:rPr lang="en-GB" sz="3200" b="1" dirty="0">
                <a:solidFill>
                  <a:schemeClr val="bg1"/>
                </a:solidFill>
                <a:latin typeface="CMG Sans SemiBold" pitchFamily="2" charset="77"/>
              </a:rPr>
              <a:t>“If I say (in my heart) “Surely the darkness will hide me and the light become night around me” </a:t>
            </a:r>
            <a:r>
              <a:rPr lang="en-GB" sz="3200" b="1" dirty="0">
                <a:solidFill>
                  <a:schemeClr val="accent4">
                    <a:lumMod val="60000"/>
                    <a:lumOff val="40000"/>
                  </a:schemeClr>
                </a:solidFill>
                <a:latin typeface="CMG Sans SemiBold" pitchFamily="2" charset="77"/>
              </a:rPr>
              <a:t>even the darkness will not be dark to you</a:t>
            </a:r>
            <a:r>
              <a:rPr lang="en-GB" sz="3200" b="1" dirty="0">
                <a:solidFill>
                  <a:schemeClr val="bg1"/>
                </a:solidFill>
                <a:latin typeface="CMG Sans SemiBold" pitchFamily="2" charset="77"/>
              </a:rPr>
              <a:t>; the night will shine like the day, for darkness is as light to you” </a:t>
            </a:r>
            <a:r>
              <a:rPr lang="en-GB" sz="2000" b="1" dirty="0">
                <a:solidFill>
                  <a:schemeClr val="bg1"/>
                </a:solidFill>
                <a:latin typeface="CMG Sans SemiBold" pitchFamily="2" charset="77"/>
              </a:rPr>
              <a:t>Psalm 139: 11</a:t>
            </a:r>
          </a:p>
          <a:p>
            <a:pPr marL="0" indent="0">
              <a:buNone/>
            </a:pPr>
            <a:endParaRPr lang="en-GB" sz="2000" b="1" dirty="0">
              <a:solidFill>
                <a:schemeClr val="bg1"/>
              </a:solidFill>
              <a:latin typeface="CMG Sans SemiBold" pitchFamily="2" charset="77"/>
            </a:endParaRPr>
          </a:p>
          <a:p>
            <a:pPr marL="0" indent="0">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2019940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lnSpcReduction="10000"/>
          </a:bodyPr>
          <a:lstStyle/>
          <a:p>
            <a:pPr marL="0" indent="0">
              <a:buNone/>
            </a:pPr>
            <a:endParaRPr lang="en-GB" sz="3200" b="1" dirty="0">
              <a:solidFill>
                <a:schemeClr val="bg1"/>
              </a:solidFill>
              <a:latin typeface="CMG Sans SemiBold" pitchFamily="2" charset="77"/>
            </a:endParaRPr>
          </a:p>
          <a:p>
            <a:pPr marL="0" indent="0">
              <a:buNone/>
            </a:pPr>
            <a:r>
              <a:rPr lang="en-GB" sz="3200" b="1" dirty="0">
                <a:solidFill>
                  <a:schemeClr val="bg1"/>
                </a:solidFill>
                <a:latin typeface="CMG Sans SemiBold" pitchFamily="2" charset="77"/>
              </a:rPr>
              <a:t>“The Lord does not look at the things people look at. People look at the outward appearance, but </a:t>
            </a:r>
            <a:r>
              <a:rPr lang="en-GB" sz="3200" b="1" dirty="0">
                <a:solidFill>
                  <a:schemeClr val="accent4">
                    <a:lumMod val="60000"/>
                    <a:lumOff val="40000"/>
                  </a:schemeClr>
                </a:solidFill>
                <a:latin typeface="CMG Sans SemiBold" pitchFamily="2" charset="77"/>
              </a:rPr>
              <a:t>the Lord looks at the heart</a:t>
            </a:r>
            <a:r>
              <a:rPr lang="en-GB" sz="3200" b="1" dirty="0">
                <a:solidFill>
                  <a:schemeClr val="bg1"/>
                </a:solidFill>
                <a:latin typeface="CMG Sans SemiBold" pitchFamily="2" charset="77"/>
              </a:rPr>
              <a:t>” </a:t>
            </a:r>
            <a:r>
              <a:rPr lang="en-GB" sz="2000" b="1" dirty="0">
                <a:solidFill>
                  <a:schemeClr val="bg1"/>
                </a:solidFill>
                <a:latin typeface="CMG Sans SemiBold" pitchFamily="2" charset="77"/>
              </a:rPr>
              <a:t>1 Sam 16:7</a:t>
            </a:r>
          </a:p>
          <a:p>
            <a:pPr marL="0" indent="0">
              <a:buNone/>
            </a:pPr>
            <a:endParaRPr lang="en-GB" sz="3200" b="1" dirty="0">
              <a:solidFill>
                <a:schemeClr val="bg1">
                  <a:lumMod val="85000"/>
                </a:schemeClr>
              </a:solidFill>
              <a:latin typeface="CMG Sans SemiBold" pitchFamily="2" charset="77"/>
            </a:endParaRPr>
          </a:p>
          <a:p>
            <a:pPr marL="0" indent="0">
              <a:buNone/>
            </a:pPr>
            <a:r>
              <a:rPr lang="en-GB" sz="3200" b="1" dirty="0">
                <a:solidFill>
                  <a:schemeClr val="bg1"/>
                </a:solidFill>
                <a:latin typeface="CMG Sans SemiBold" pitchFamily="2" charset="77"/>
              </a:rPr>
              <a:t>“The fear of the Lord is the beginning of wisdom, and the knowledge of the Holy one is insight” </a:t>
            </a:r>
            <a:r>
              <a:rPr lang="en-GB" sz="2000" b="1" dirty="0">
                <a:solidFill>
                  <a:schemeClr val="bg1"/>
                </a:solidFill>
                <a:latin typeface="CMG Sans SemiBold" pitchFamily="2" charset="77"/>
              </a:rPr>
              <a:t>Proverbs 9:10 </a:t>
            </a:r>
          </a:p>
          <a:p>
            <a:pPr marL="0" indent="0">
              <a:buNone/>
            </a:pPr>
            <a:endParaRPr lang="en-GB" sz="3200" b="1" dirty="0">
              <a:solidFill>
                <a:schemeClr val="bg1"/>
              </a:solidFill>
              <a:latin typeface="CMG Sans SemiBold" pitchFamily="2" charset="77"/>
            </a:endParaRPr>
          </a:p>
          <a:p>
            <a:pPr marL="0" indent="0">
              <a:buNone/>
            </a:pPr>
            <a:r>
              <a:rPr lang="en-GB" sz="3200" b="1" dirty="0">
                <a:solidFill>
                  <a:schemeClr val="bg1"/>
                </a:solidFill>
                <a:latin typeface="CMG Sans SemiBold" pitchFamily="2" charset="77"/>
              </a:rPr>
              <a:t>Moses said to the people, “Do not fear, for God has come to test you, that </a:t>
            </a:r>
            <a:r>
              <a:rPr lang="en-GB" sz="3200" b="1" dirty="0">
                <a:solidFill>
                  <a:schemeClr val="accent4">
                    <a:lumMod val="60000"/>
                    <a:lumOff val="40000"/>
                  </a:schemeClr>
                </a:solidFill>
                <a:latin typeface="CMG Sans SemiBold" pitchFamily="2" charset="77"/>
              </a:rPr>
              <a:t>the fear of him may be before you, that you may not sin</a:t>
            </a:r>
            <a:r>
              <a:rPr lang="en-GB" sz="3200" b="1" dirty="0">
                <a:solidFill>
                  <a:schemeClr val="bg1"/>
                </a:solidFill>
                <a:latin typeface="CMG Sans SemiBold" pitchFamily="2" charset="77"/>
              </a:rPr>
              <a:t>”. </a:t>
            </a:r>
            <a:r>
              <a:rPr lang="en-GB" sz="2000" b="1" dirty="0">
                <a:solidFill>
                  <a:schemeClr val="bg1"/>
                </a:solidFill>
                <a:latin typeface="CMG Sans SemiBold" pitchFamily="2" charset="77"/>
              </a:rPr>
              <a:t>Exodus 20:20</a:t>
            </a:r>
          </a:p>
        </p:txBody>
      </p:sp>
    </p:spTree>
    <p:extLst>
      <p:ext uri="{BB962C8B-B14F-4D97-AF65-F5344CB8AC3E}">
        <p14:creationId xmlns:p14="http://schemas.microsoft.com/office/powerpoint/2010/main" val="3451491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a:bodyPr>
          <a:lstStyle/>
          <a:p>
            <a:pPr marL="0" indent="0">
              <a:buNone/>
            </a:pPr>
            <a:endParaRPr lang="en-GB" sz="3200" b="1" dirty="0">
              <a:solidFill>
                <a:schemeClr val="bg1"/>
              </a:solidFill>
              <a:latin typeface="CMG Sans SemiBold" pitchFamily="2" charset="77"/>
            </a:endParaRPr>
          </a:p>
          <a:p>
            <a:pPr marL="0" indent="0">
              <a:buNone/>
            </a:pPr>
            <a:r>
              <a:rPr lang="en-GB" sz="3200" b="1" dirty="0">
                <a:solidFill>
                  <a:schemeClr val="bg1"/>
                </a:solidFill>
                <a:latin typeface="CMG Sans SemiBold" pitchFamily="2" charset="77"/>
              </a:rPr>
              <a:t>“By this we shall know that we are of the truth, and reassure our heart before him; for whenever our heart condemns us, </a:t>
            </a:r>
            <a:r>
              <a:rPr lang="en-GB" sz="3200" b="1" dirty="0">
                <a:solidFill>
                  <a:schemeClr val="accent4">
                    <a:lumMod val="60000"/>
                    <a:lumOff val="40000"/>
                  </a:schemeClr>
                </a:solidFill>
                <a:latin typeface="CMG Sans SemiBold" pitchFamily="2" charset="77"/>
              </a:rPr>
              <a:t>God is greater than our heart, and he knows everything</a:t>
            </a:r>
            <a:r>
              <a:rPr lang="en-GB" sz="3200" b="1" dirty="0">
                <a:solidFill>
                  <a:schemeClr val="bg1"/>
                </a:solidFill>
                <a:latin typeface="CMG Sans SemiBold" pitchFamily="2" charset="77"/>
              </a:rPr>
              <a:t>”</a:t>
            </a:r>
          </a:p>
          <a:p>
            <a:pPr marL="0" indent="0">
              <a:buNone/>
            </a:pPr>
            <a:r>
              <a:rPr lang="en-GB" sz="2000" b="1" dirty="0">
                <a:solidFill>
                  <a:schemeClr val="bg1"/>
                </a:solidFill>
                <a:latin typeface="CMG Sans SemiBold" pitchFamily="2" charset="77"/>
              </a:rPr>
              <a:t>1 John 3:19-20 </a:t>
            </a:r>
          </a:p>
          <a:p>
            <a:pPr marL="0" indent="0">
              <a:buNone/>
            </a:pPr>
            <a:endParaRPr lang="en-GB" sz="3200" b="1" dirty="0">
              <a:solidFill>
                <a:schemeClr val="bg1"/>
              </a:solidFill>
              <a:latin typeface="CMG Sans SemiBold" pitchFamily="2" charset="77"/>
            </a:endParaRPr>
          </a:p>
          <a:p>
            <a:pPr marL="0" indent="0">
              <a:buNone/>
            </a:pPr>
            <a:r>
              <a:rPr lang="en-GB" sz="3200" b="1" dirty="0">
                <a:solidFill>
                  <a:schemeClr val="bg1"/>
                </a:solidFill>
                <a:latin typeface="CMG Sans SemiBold" pitchFamily="2" charset="77"/>
              </a:rPr>
              <a:t>“Against you, you only, have I sinned and done what is evil in your sight..” </a:t>
            </a:r>
            <a:r>
              <a:rPr lang="en-GB" sz="2000" b="1" dirty="0">
                <a:solidFill>
                  <a:schemeClr val="bg1"/>
                </a:solidFill>
                <a:latin typeface="CMG Sans SemiBold" pitchFamily="2" charset="77"/>
              </a:rPr>
              <a:t>Psalm 51:4</a:t>
            </a:r>
          </a:p>
        </p:txBody>
      </p:sp>
    </p:spTree>
    <p:extLst>
      <p:ext uri="{BB962C8B-B14F-4D97-AF65-F5344CB8AC3E}">
        <p14:creationId xmlns:p14="http://schemas.microsoft.com/office/powerpoint/2010/main" val="3641546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a:bodyPr>
          <a:lstStyle/>
          <a:p>
            <a:pPr marL="0" indent="0">
              <a:buNone/>
            </a:pPr>
            <a:endParaRPr lang="en-GB" sz="3200" b="1" dirty="0">
              <a:solidFill>
                <a:schemeClr val="bg1"/>
              </a:solidFill>
              <a:latin typeface="CMG Sans SemiBold" pitchFamily="2" charset="77"/>
            </a:endParaRPr>
          </a:p>
          <a:p>
            <a:pPr marL="0" indent="0">
              <a:buNone/>
            </a:pPr>
            <a:r>
              <a:rPr lang="en-GB" sz="3200" b="1" dirty="0">
                <a:solidFill>
                  <a:schemeClr val="bg1"/>
                </a:solidFill>
                <a:latin typeface="CMG Sans SemiBold" pitchFamily="2" charset="77"/>
              </a:rPr>
              <a:t>“For we do not have a high priest who is unable to </a:t>
            </a:r>
            <a:r>
              <a:rPr lang="en-GB" sz="3200" b="1" dirty="0">
                <a:solidFill>
                  <a:schemeClr val="accent4">
                    <a:lumMod val="60000"/>
                    <a:lumOff val="40000"/>
                  </a:schemeClr>
                </a:solidFill>
                <a:latin typeface="CMG Sans SemiBold" pitchFamily="2" charset="77"/>
              </a:rPr>
              <a:t>sympathise with our weaknesses</a:t>
            </a:r>
            <a:r>
              <a:rPr lang="en-GB" sz="3200" b="1" dirty="0">
                <a:solidFill>
                  <a:schemeClr val="bg1"/>
                </a:solidFill>
                <a:latin typeface="CMG Sans SemiBold" pitchFamily="2" charset="77"/>
              </a:rPr>
              <a:t>, but one who in every respect has been tempted as we are, </a:t>
            </a:r>
            <a:r>
              <a:rPr lang="en-GB" sz="3200" b="1" dirty="0">
                <a:solidFill>
                  <a:schemeClr val="accent4">
                    <a:lumMod val="60000"/>
                    <a:lumOff val="40000"/>
                  </a:schemeClr>
                </a:solidFill>
                <a:latin typeface="CMG Sans SemiBold" pitchFamily="2" charset="77"/>
              </a:rPr>
              <a:t>yet without sin</a:t>
            </a:r>
            <a:r>
              <a:rPr lang="en-GB" sz="3200" b="1" dirty="0">
                <a:solidFill>
                  <a:schemeClr val="bg1"/>
                </a:solidFill>
                <a:latin typeface="CMG Sans SemiBold" pitchFamily="2" charset="77"/>
              </a:rPr>
              <a:t>. Let us then </a:t>
            </a:r>
            <a:r>
              <a:rPr lang="en-GB" sz="3200" b="1" dirty="0">
                <a:solidFill>
                  <a:schemeClr val="accent4">
                    <a:lumMod val="60000"/>
                    <a:lumOff val="40000"/>
                  </a:schemeClr>
                </a:solidFill>
                <a:latin typeface="CMG Sans SemiBold" pitchFamily="2" charset="77"/>
              </a:rPr>
              <a:t>with confidence draw near to the throne of grace, that we may receive mercy and find grace </a:t>
            </a:r>
            <a:r>
              <a:rPr lang="en-GB" sz="3200" b="1" dirty="0">
                <a:solidFill>
                  <a:schemeClr val="bg1"/>
                </a:solidFill>
                <a:latin typeface="CMG Sans SemiBold" pitchFamily="2" charset="77"/>
              </a:rPr>
              <a:t>to help in time of need” </a:t>
            </a:r>
            <a:r>
              <a:rPr lang="en-GB" sz="2000" b="1" dirty="0">
                <a:solidFill>
                  <a:schemeClr val="bg1"/>
                </a:solidFill>
                <a:latin typeface="CMG Sans SemiBold" pitchFamily="2" charset="77"/>
              </a:rPr>
              <a:t>Hebrews 4:15-16 </a:t>
            </a:r>
          </a:p>
          <a:p>
            <a:pPr marL="0" indent="0">
              <a:buNone/>
            </a:pPr>
            <a:endParaRPr lang="en-GB" sz="3200" b="1" dirty="0">
              <a:solidFill>
                <a:schemeClr val="bg1"/>
              </a:solidFill>
              <a:latin typeface="CMG Sans SemiBold" pitchFamily="2" charset="77"/>
            </a:endParaRPr>
          </a:p>
          <a:p>
            <a:pPr marL="0" indent="0">
              <a:buNone/>
            </a:pPr>
            <a:endParaRPr lang="en-GB" sz="3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1992407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a:bodyPr>
          <a:lstStyle/>
          <a:p>
            <a:pPr marL="0" indent="0">
              <a:buNone/>
            </a:pPr>
            <a:endParaRPr lang="en-GB" sz="3200" b="1" dirty="0">
              <a:solidFill>
                <a:schemeClr val="bg1"/>
              </a:solidFill>
              <a:latin typeface="CMG Sans SemiBold" pitchFamily="2" charset="77"/>
            </a:endParaRPr>
          </a:p>
          <a:p>
            <a:pPr marL="0" indent="0" algn="just">
              <a:buNone/>
            </a:pPr>
            <a:r>
              <a:rPr lang="en-GB" sz="3200" b="1" dirty="0">
                <a:solidFill>
                  <a:schemeClr val="bg1"/>
                </a:solidFill>
                <a:latin typeface="CMG Sans SemiBold" pitchFamily="2" charset="77"/>
              </a:rPr>
              <a:t>“Judge not, that you be not judged. For by the judgement you pronounce you will be judged, and with the measure you use it will be measured to you” </a:t>
            </a:r>
            <a:r>
              <a:rPr lang="en-GB" sz="2000" b="1" dirty="0">
                <a:solidFill>
                  <a:schemeClr val="bg1"/>
                </a:solidFill>
                <a:latin typeface="CMG Sans SemiBold" pitchFamily="2" charset="77"/>
              </a:rPr>
              <a:t>Matt 7:1-2</a:t>
            </a:r>
          </a:p>
          <a:p>
            <a:pPr marL="0" indent="0" algn="just">
              <a:buNone/>
            </a:pPr>
            <a:endParaRPr lang="en-GB" sz="2000" b="1" dirty="0">
              <a:solidFill>
                <a:schemeClr val="bg1"/>
              </a:solidFill>
              <a:latin typeface="CMG Sans SemiBold" pitchFamily="2" charset="77"/>
            </a:endParaRPr>
          </a:p>
          <a:p>
            <a:pPr marL="0" indent="0" algn="just">
              <a:buNone/>
            </a:pPr>
            <a:endParaRPr lang="en-GB" sz="2000" b="1" dirty="0">
              <a:solidFill>
                <a:schemeClr val="bg1"/>
              </a:solidFill>
              <a:latin typeface="CMG Sans SemiBold" pitchFamily="2" charset="77"/>
            </a:endParaRPr>
          </a:p>
          <a:p>
            <a:pPr marL="0" indent="0" algn="just">
              <a:buNone/>
            </a:pPr>
            <a:r>
              <a:rPr lang="en-GB" sz="3200" b="1" dirty="0">
                <a:solidFill>
                  <a:schemeClr val="bg1"/>
                </a:solidFill>
                <a:latin typeface="CMG Sans SemiBold" pitchFamily="2" charset="77"/>
              </a:rPr>
              <a:t>“No one has ever seen God; the only God, who is at the Father’s side, he has made him known”.  </a:t>
            </a:r>
            <a:r>
              <a:rPr lang="en-GB" sz="2000" b="1" dirty="0">
                <a:solidFill>
                  <a:schemeClr val="bg1"/>
                </a:solidFill>
                <a:latin typeface="CMG Sans SemiBold" pitchFamily="2" charset="77"/>
              </a:rPr>
              <a:t>John 1:18</a:t>
            </a:r>
          </a:p>
          <a:p>
            <a:pPr marL="0" indent="0">
              <a:buNone/>
            </a:pPr>
            <a:endParaRPr lang="en-GB" sz="3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3915391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C840A5E-319B-634C-A16C-4C72C01F4FC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560742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a:bodyPr>
          <a:lstStyle/>
          <a:p>
            <a:pPr marL="0" indent="0">
              <a:buNone/>
            </a:pPr>
            <a:endParaRPr lang="en-GB" sz="3200" b="1" dirty="0">
              <a:solidFill>
                <a:schemeClr val="bg1"/>
              </a:solidFill>
              <a:latin typeface="CMG Sans SemiBold" pitchFamily="2" charset="77"/>
            </a:endParaRPr>
          </a:p>
          <a:p>
            <a:pPr marL="0" indent="0">
              <a:buNone/>
            </a:pPr>
            <a:r>
              <a:rPr lang="en-GB" sz="3200" b="1" dirty="0">
                <a:solidFill>
                  <a:schemeClr val="bg1"/>
                </a:solidFill>
                <a:latin typeface="CMG Sans SemiBold" pitchFamily="2" charset="77"/>
              </a:rPr>
              <a:t>The fool says in his heart, “There is no God”. </a:t>
            </a:r>
            <a:r>
              <a:rPr lang="en-GB" sz="2000" b="1" dirty="0">
                <a:solidFill>
                  <a:schemeClr val="bg1"/>
                </a:solidFill>
                <a:latin typeface="CMG Sans SemiBold" pitchFamily="2" charset="77"/>
              </a:rPr>
              <a:t>Psalm 14:1, Psalm 53:1</a:t>
            </a:r>
          </a:p>
          <a:p>
            <a:pPr marL="0" indent="0">
              <a:buNone/>
            </a:pPr>
            <a:endParaRPr lang="en-GB" sz="2000" b="1" dirty="0">
              <a:solidFill>
                <a:schemeClr val="bg1"/>
              </a:solidFill>
              <a:latin typeface="CMG Sans SemiBold" pitchFamily="2" charset="77"/>
            </a:endParaRPr>
          </a:p>
          <a:p>
            <a:pPr marL="0" indent="0">
              <a:buNone/>
            </a:pPr>
            <a:r>
              <a:rPr lang="en-GB" sz="3200" b="1" i="1" dirty="0">
                <a:solidFill>
                  <a:schemeClr val="bg1"/>
                </a:solidFill>
                <a:effectLst/>
                <a:latin typeface="CMG Sans SemiBold"/>
                <a:ea typeface="Calibri" panose="020F0502020204030204" pitchFamily="34" charset="0"/>
                <a:cs typeface="Times New Roman" panose="02020603050405020304" pitchFamily="18" charset="0"/>
              </a:rPr>
              <a:t>“</a:t>
            </a:r>
            <a:r>
              <a:rPr lang="en-GB" sz="3200" b="1" dirty="0">
                <a:solidFill>
                  <a:schemeClr val="bg1"/>
                </a:solidFill>
                <a:effectLst/>
                <a:latin typeface="CMG Sans SemiBold"/>
                <a:ea typeface="Calibri" panose="020F0502020204030204" pitchFamily="34" charset="0"/>
                <a:cs typeface="Times New Roman" panose="02020603050405020304" pitchFamily="18" charset="0"/>
              </a:rPr>
              <a:t>In the beginning, God</a:t>
            </a:r>
            <a:r>
              <a:rPr lang="en-GB" sz="3200" b="1" i="1" dirty="0">
                <a:solidFill>
                  <a:schemeClr val="bg1"/>
                </a:solidFill>
                <a:effectLst/>
                <a:latin typeface="CMG Sans SemiBold"/>
                <a:ea typeface="Calibri" panose="020F0502020204030204" pitchFamily="34" charset="0"/>
                <a:cs typeface="Times New Roman" panose="02020603050405020304" pitchFamily="18" charset="0"/>
              </a:rPr>
              <a:t>” </a:t>
            </a:r>
            <a:r>
              <a:rPr lang="en-GB" sz="2000" b="1" i="1" dirty="0">
                <a:solidFill>
                  <a:schemeClr val="bg1"/>
                </a:solidFill>
                <a:effectLst/>
                <a:latin typeface="CMG Sans SemiBold"/>
                <a:ea typeface="Calibri" panose="020F0502020204030204" pitchFamily="34" charset="0"/>
                <a:cs typeface="Times New Roman" panose="02020603050405020304" pitchFamily="18" charset="0"/>
              </a:rPr>
              <a:t>Genesis 1:1</a:t>
            </a:r>
          </a:p>
          <a:p>
            <a:pPr marL="0" indent="0">
              <a:buNone/>
            </a:pPr>
            <a:endParaRPr lang="en-GB" sz="2000" b="1" dirty="0">
              <a:solidFill>
                <a:schemeClr val="bg1"/>
              </a:solidFill>
              <a:latin typeface="CMG Sans SemiBold"/>
            </a:endParaRPr>
          </a:p>
          <a:p>
            <a:pPr marL="0" indent="0">
              <a:buNone/>
            </a:pPr>
            <a:endParaRPr lang="en-GB" sz="2000" b="1" dirty="0">
              <a:solidFill>
                <a:schemeClr val="bg1"/>
              </a:solidFill>
              <a:latin typeface="CMG Sans SemiBold"/>
            </a:endParaRPr>
          </a:p>
          <a:p>
            <a:pPr marL="0" indent="0">
              <a:buNone/>
            </a:pPr>
            <a:r>
              <a:rPr lang="en-GB" sz="3200" b="1" dirty="0">
                <a:solidFill>
                  <a:schemeClr val="bg1"/>
                </a:solidFill>
                <a:effectLst/>
                <a:latin typeface="CMG Sans SemiBold"/>
                <a:ea typeface="Calibri" panose="020F0502020204030204" pitchFamily="34" charset="0"/>
                <a:cs typeface="Times New Roman" panose="02020603050405020304" pitchFamily="18" charset="0"/>
              </a:rPr>
              <a:t>“without faith it is impossible to please him, for whoever would draw near to God must believe that he exists and that he rewards those who seek him”</a:t>
            </a:r>
            <a:r>
              <a:rPr lang="en-GB" sz="3200" dirty="0">
                <a:solidFill>
                  <a:schemeClr val="bg1"/>
                </a:solidFill>
                <a:effectLst/>
                <a:latin typeface="CMG Sans SemiBold"/>
                <a:ea typeface="Calibri" panose="020F0502020204030204" pitchFamily="34" charset="0"/>
                <a:cs typeface="Times New Roman" panose="02020603050405020304" pitchFamily="18" charset="0"/>
              </a:rPr>
              <a:t>.  </a:t>
            </a:r>
            <a:r>
              <a:rPr lang="en-GB" sz="2000" b="1" dirty="0">
                <a:solidFill>
                  <a:schemeClr val="bg1"/>
                </a:solidFill>
                <a:effectLst/>
                <a:latin typeface="CMG Sans SemiBold"/>
                <a:ea typeface="Calibri" panose="020F0502020204030204" pitchFamily="34" charset="0"/>
                <a:cs typeface="Times New Roman" panose="02020603050405020304" pitchFamily="18" charset="0"/>
              </a:rPr>
              <a:t>Hebrews 11:6</a:t>
            </a:r>
            <a:endParaRPr lang="en-GB" sz="2000" b="1" dirty="0">
              <a:solidFill>
                <a:schemeClr val="bg1"/>
              </a:solidFill>
              <a:latin typeface="CMG Sans SemiBold"/>
            </a:endParaRPr>
          </a:p>
          <a:p>
            <a:pPr marL="0" indent="0">
              <a:buNone/>
            </a:pPr>
            <a:endParaRPr lang="en-GB" sz="3200" b="1" dirty="0">
              <a:solidFill>
                <a:schemeClr val="bg1"/>
              </a:solidFill>
              <a:latin typeface="CMG Sans SemiBold" pitchFamily="2" charset="77"/>
            </a:endParaRPr>
          </a:p>
          <a:p>
            <a:pPr marL="0" indent="0">
              <a:buNone/>
            </a:pPr>
            <a:endParaRPr lang="en-GB" sz="3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1436208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994CC99-B456-9241-888D-6FC364D891F5}"/>
              </a:ext>
            </a:extLst>
          </p:cNvPr>
          <p:cNvGraphicFramePr>
            <a:graphicFrameLocks noGrp="1"/>
          </p:cNvGraphicFramePr>
          <p:nvPr>
            <p:extLst>
              <p:ext uri="{D42A27DB-BD31-4B8C-83A1-F6EECF244321}">
                <p14:modId xmlns:p14="http://schemas.microsoft.com/office/powerpoint/2010/main" val="2428878711"/>
              </p:ext>
            </p:extLst>
          </p:nvPr>
        </p:nvGraphicFramePr>
        <p:xfrm>
          <a:off x="134112" y="146305"/>
          <a:ext cx="11911584" cy="6583684"/>
        </p:xfrm>
        <a:graphic>
          <a:graphicData uri="http://schemas.openxmlformats.org/drawingml/2006/table">
            <a:tbl>
              <a:tblPr firstRow="1" firstCol="1" bandRow="1">
                <a:tableStyleId>{91EBBBCC-DAD2-459C-BE2E-F6DE35CF9A28}</a:tableStyleId>
              </a:tblPr>
              <a:tblGrid>
                <a:gridCol w="5955792">
                  <a:extLst>
                    <a:ext uri="{9D8B030D-6E8A-4147-A177-3AD203B41FA5}">
                      <a16:colId xmlns:a16="http://schemas.microsoft.com/office/drawing/2014/main" val="2083996023"/>
                    </a:ext>
                  </a:extLst>
                </a:gridCol>
                <a:gridCol w="5955792">
                  <a:extLst>
                    <a:ext uri="{9D8B030D-6E8A-4147-A177-3AD203B41FA5}">
                      <a16:colId xmlns:a16="http://schemas.microsoft.com/office/drawing/2014/main" val="2991538591"/>
                    </a:ext>
                  </a:extLst>
                </a:gridCol>
              </a:tblGrid>
              <a:tr h="1006912">
                <a:tc>
                  <a:txBody>
                    <a:bodyPr/>
                    <a:lstStyle/>
                    <a:p>
                      <a:pPr algn="ctr">
                        <a:spcAft>
                          <a:spcPts val="0"/>
                        </a:spcAft>
                      </a:pPr>
                      <a:r>
                        <a:rPr lang="en-GB" sz="3200" b="1" i="0" dirty="0">
                          <a:effectLst/>
                          <a:latin typeface="CMG Sans" pitchFamily="2" charset="77"/>
                        </a:rPr>
                        <a:t>ONLY GOD IS</a:t>
                      </a:r>
                    </a:p>
                    <a:p>
                      <a:pPr algn="ctr">
                        <a:spcAft>
                          <a:spcPts val="0"/>
                        </a:spcAft>
                      </a:pPr>
                      <a:r>
                        <a:rPr lang="en-GB" sz="2400" b="0" i="0" dirty="0">
                          <a:effectLst/>
                          <a:latin typeface="CMG Sans" pitchFamily="2" charset="77"/>
                          <a:ea typeface="Calibri" panose="020F0502020204030204" pitchFamily="34" charset="0"/>
                          <a:cs typeface="Open Sans" panose="020B0606030504020204" pitchFamily="34" charset="0"/>
                        </a:rPr>
                        <a:t>‘incommunicable’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algn="ctr" defTabSz="914400" rtl="0" eaLnBrk="1" latinLnBrk="0" hangingPunct="1">
                        <a:spcAft>
                          <a:spcPts val="0"/>
                        </a:spcAft>
                      </a:pPr>
                      <a:r>
                        <a:rPr lang="en-GB" sz="3200" b="1" i="0" kern="1200" dirty="0">
                          <a:solidFill>
                            <a:schemeClr val="lt1"/>
                          </a:solidFill>
                          <a:effectLst/>
                          <a:latin typeface="CMG Sans" pitchFamily="2" charset="77"/>
                          <a:ea typeface="+mn-ea"/>
                          <a:cs typeface="+mn-cs"/>
                        </a:rPr>
                        <a:t>GOD IS – And WE CAN BE</a:t>
                      </a:r>
                    </a:p>
                    <a:p>
                      <a:pPr marL="0" algn="ctr" defTabSz="914400" rtl="0" eaLnBrk="1" latinLnBrk="0" hangingPunct="1">
                        <a:spcAft>
                          <a:spcPts val="0"/>
                        </a:spcAft>
                      </a:pPr>
                      <a:r>
                        <a:rPr lang="en-GB" sz="2400" b="0" i="0" kern="1200" dirty="0">
                          <a:solidFill>
                            <a:schemeClr val="lt1"/>
                          </a:solidFill>
                          <a:effectLst/>
                          <a:latin typeface="CMG Sans" pitchFamily="2" charset="77"/>
                          <a:ea typeface="+mn-ea"/>
                          <a:cs typeface="+mn-cs"/>
                        </a:rPr>
                        <a:t>‘communicable’</a:t>
                      </a:r>
                      <a:endParaRPr lang="en-GB" sz="1400" b="0" i="0" kern="1200" dirty="0">
                        <a:solidFill>
                          <a:schemeClr val="lt1"/>
                        </a:solidFill>
                        <a:effectLst/>
                        <a:latin typeface="CMG Sans" pitchFamily="2" charset="77"/>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742980277"/>
                  </a:ext>
                </a:extLst>
              </a:tr>
              <a:tr h="464731">
                <a:tc>
                  <a:txBody>
                    <a:bodyPr/>
                    <a:lstStyle/>
                    <a:p>
                      <a:pPr algn="ctr">
                        <a:spcAft>
                          <a:spcPts val="0"/>
                        </a:spcAft>
                      </a:pPr>
                      <a:r>
                        <a:rPr lang="en-GB" sz="2400" b="0" i="0" dirty="0">
                          <a:effectLst/>
                          <a:latin typeface="CMG Sans Medium" pitchFamily="2" charset="77"/>
                        </a:rPr>
                        <a:t>Infinity</a:t>
                      </a:r>
                      <a:endParaRPr lang="en-GB" sz="2400" b="0" i="0" dirty="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a:effectLst/>
                          <a:latin typeface="CMG Sans Medium" pitchFamily="2" charset="77"/>
                        </a:rPr>
                        <a:t>Holy</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9333194"/>
                  </a:ext>
                </a:extLst>
              </a:tr>
              <a:tr h="464731">
                <a:tc>
                  <a:txBody>
                    <a:bodyPr/>
                    <a:lstStyle/>
                    <a:p>
                      <a:pPr algn="ctr">
                        <a:spcAft>
                          <a:spcPts val="0"/>
                        </a:spcAft>
                      </a:pPr>
                      <a:r>
                        <a:rPr lang="en-GB" sz="2400" b="0" i="0">
                          <a:effectLst/>
                          <a:latin typeface="CMG Sans Medium" pitchFamily="2" charset="77"/>
                        </a:rPr>
                        <a:t>Incomprehensibility</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a:effectLst/>
                          <a:latin typeface="CMG Sans Medium" pitchFamily="2" charset="77"/>
                        </a:rPr>
                        <a:t>Loving</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4796923"/>
                  </a:ext>
                </a:extLst>
              </a:tr>
              <a:tr h="464731">
                <a:tc>
                  <a:txBody>
                    <a:bodyPr/>
                    <a:lstStyle/>
                    <a:p>
                      <a:pPr algn="ctr">
                        <a:spcAft>
                          <a:spcPts val="0"/>
                        </a:spcAft>
                      </a:pPr>
                      <a:r>
                        <a:rPr lang="en-GB" sz="2400" b="0" i="0" dirty="0">
                          <a:effectLst/>
                          <a:latin typeface="CMG Sans Medium" pitchFamily="2" charset="77"/>
                        </a:rPr>
                        <a:t>Self-Existence</a:t>
                      </a:r>
                      <a:endParaRPr lang="en-GB" sz="2400" b="0" i="0" dirty="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dirty="0">
                          <a:effectLst/>
                          <a:latin typeface="CMG Sans Medium" pitchFamily="2" charset="77"/>
                        </a:rPr>
                        <a:t>Just</a:t>
                      </a:r>
                      <a:endParaRPr lang="en-GB" sz="2400" b="0" i="0" dirty="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4576256"/>
                  </a:ext>
                </a:extLst>
              </a:tr>
              <a:tr h="464731">
                <a:tc>
                  <a:txBody>
                    <a:bodyPr/>
                    <a:lstStyle/>
                    <a:p>
                      <a:pPr algn="ctr">
                        <a:spcAft>
                          <a:spcPts val="0"/>
                        </a:spcAft>
                      </a:pPr>
                      <a:r>
                        <a:rPr lang="en-GB" sz="2400" b="0" i="0">
                          <a:effectLst/>
                          <a:latin typeface="CMG Sans Medium" pitchFamily="2" charset="77"/>
                        </a:rPr>
                        <a:t>Self-Sufficiency</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a:effectLst/>
                          <a:latin typeface="CMG Sans Medium" pitchFamily="2" charset="77"/>
                        </a:rPr>
                        <a:t>Good</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24792"/>
                  </a:ext>
                </a:extLst>
              </a:tr>
              <a:tr h="464731">
                <a:tc>
                  <a:txBody>
                    <a:bodyPr/>
                    <a:lstStyle/>
                    <a:p>
                      <a:pPr algn="ctr">
                        <a:spcAft>
                          <a:spcPts val="0"/>
                        </a:spcAft>
                      </a:pPr>
                      <a:r>
                        <a:rPr lang="en-GB" sz="2400" b="0" i="0">
                          <a:effectLst/>
                          <a:latin typeface="CMG Sans Medium" pitchFamily="2" charset="77"/>
                        </a:rPr>
                        <a:t>Eternality</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a:effectLst/>
                          <a:latin typeface="CMG Sans Medium" pitchFamily="2" charset="77"/>
                        </a:rPr>
                        <a:t>Merciful</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1039303"/>
                  </a:ext>
                </a:extLst>
              </a:tr>
              <a:tr h="464731">
                <a:tc>
                  <a:txBody>
                    <a:bodyPr/>
                    <a:lstStyle/>
                    <a:p>
                      <a:pPr algn="ctr">
                        <a:spcAft>
                          <a:spcPts val="0"/>
                        </a:spcAft>
                      </a:pPr>
                      <a:r>
                        <a:rPr lang="en-GB" sz="2400" b="0" i="0">
                          <a:effectLst/>
                          <a:latin typeface="CMG Sans Medium" pitchFamily="2" charset="77"/>
                        </a:rPr>
                        <a:t>Immutability</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a:effectLst/>
                          <a:latin typeface="CMG Sans Medium" pitchFamily="2" charset="77"/>
                        </a:rPr>
                        <a:t>Gracious</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8564039"/>
                  </a:ext>
                </a:extLst>
              </a:tr>
              <a:tr h="464731">
                <a:tc>
                  <a:txBody>
                    <a:bodyPr/>
                    <a:lstStyle/>
                    <a:p>
                      <a:pPr algn="ctr">
                        <a:spcAft>
                          <a:spcPts val="0"/>
                        </a:spcAft>
                      </a:pPr>
                      <a:r>
                        <a:rPr lang="en-GB" sz="2400" b="0" i="0">
                          <a:effectLst/>
                          <a:latin typeface="CMG Sans Medium" pitchFamily="2" charset="77"/>
                        </a:rPr>
                        <a:t>Omnipresence</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a:effectLst/>
                          <a:latin typeface="CMG Sans Medium" pitchFamily="2" charset="77"/>
                        </a:rPr>
                        <a:t>Long-suffering</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153256"/>
                  </a:ext>
                </a:extLst>
              </a:tr>
              <a:tr h="464731">
                <a:tc>
                  <a:txBody>
                    <a:bodyPr/>
                    <a:lstStyle/>
                    <a:p>
                      <a:pPr algn="ctr">
                        <a:spcAft>
                          <a:spcPts val="0"/>
                        </a:spcAft>
                      </a:pPr>
                      <a:r>
                        <a:rPr lang="en-GB" sz="2400" b="0" i="0">
                          <a:effectLst/>
                          <a:latin typeface="CMG Sans Medium" pitchFamily="2" charset="77"/>
                        </a:rPr>
                        <a:t>Omniscience</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a:effectLst/>
                          <a:latin typeface="CMG Sans Medium" pitchFamily="2" charset="77"/>
                        </a:rPr>
                        <a:t>Wise</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0764337"/>
                  </a:ext>
                </a:extLst>
              </a:tr>
              <a:tr h="464731">
                <a:tc>
                  <a:txBody>
                    <a:bodyPr/>
                    <a:lstStyle/>
                    <a:p>
                      <a:pPr algn="ctr">
                        <a:spcAft>
                          <a:spcPts val="0"/>
                        </a:spcAft>
                      </a:pPr>
                      <a:r>
                        <a:rPr lang="en-GB" sz="2400" b="0" i="0">
                          <a:effectLst/>
                          <a:latin typeface="CMG Sans Medium" pitchFamily="2" charset="77"/>
                        </a:rPr>
                        <a:t>Omnipotence</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a:effectLst/>
                          <a:latin typeface="CMG Sans Medium" pitchFamily="2" charset="77"/>
                        </a:rPr>
                        <a:t>Jealous (for his glory)</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4389567"/>
                  </a:ext>
                </a:extLst>
              </a:tr>
              <a:tr h="464731">
                <a:tc>
                  <a:txBody>
                    <a:bodyPr/>
                    <a:lstStyle/>
                    <a:p>
                      <a:pPr algn="ctr">
                        <a:spcAft>
                          <a:spcPts val="0"/>
                        </a:spcAft>
                      </a:pPr>
                      <a:r>
                        <a:rPr lang="en-GB" sz="2400" b="0" i="0">
                          <a:effectLst/>
                          <a:latin typeface="CMG Sans Medium" pitchFamily="2" charset="77"/>
                        </a:rPr>
                        <a:t> </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dirty="0">
                          <a:effectLst/>
                          <a:latin typeface="CMG Sans Medium" pitchFamily="2" charset="77"/>
                        </a:rPr>
                        <a:t>Faithfull</a:t>
                      </a:r>
                      <a:endParaRPr lang="en-GB" sz="2400" b="0" i="0" dirty="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0562376"/>
                  </a:ext>
                </a:extLst>
              </a:tr>
              <a:tr h="464731">
                <a:tc>
                  <a:txBody>
                    <a:bodyPr/>
                    <a:lstStyle/>
                    <a:p>
                      <a:pPr algn="ctr">
                        <a:spcAft>
                          <a:spcPts val="0"/>
                        </a:spcAft>
                      </a:pPr>
                      <a:r>
                        <a:rPr lang="en-GB" sz="2400" b="0" i="0">
                          <a:effectLst/>
                          <a:latin typeface="CMG Sans Medium" pitchFamily="2" charset="77"/>
                        </a:rPr>
                        <a:t> </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dirty="0">
                          <a:effectLst/>
                          <a:latin typeface="CMG Sans Medium" pitchFamily="2" charset="77"/>
                        </a:rPr>
                        <a:t>Righteous</a:t>
                      </a:r>
                      <a:endParaRPr lang="en-GB" sz="2400" b="0" i="0" dirty="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728522"/>
                  </a:ext>
                </a:extLst>
              </a:tr>
              <a:tr h="464731">
                <a:tc>
                  <a:txBody>
                    <a:bodyPr/>
                    <a:lstStyle/>
                    <a:p>
                      <a:pPr algn="ctr">
                        <a:spcAft>
                          <a:spcPts val="0"/>
                        </a:spcAft>
                      </a:pPr>
                      <a:r>
                        <a:rPr lang="en-GB" sz="2400" b="0" i="0">
                          <a:effectLst/>
                          <a:latin typeface="CMG Sans Medium" pitchFamily="2" charset="77"/>
                        </a:rPr>
                        <a:t> </a:t>
                      </a:r>
                      <a:endParaRPr lang="en-GB" sz="2400" b="0" i="0">
                        <a:effectLst/>
                        <a:latin typeface="CMG Sans Medium" pitchFamily="2" charset="77"/>
                        <a:ea typeface="Calibri" panose="020F0502020204030204" pitchFamily="34" charset="0"/>
                        <a:cs typeface="Open Sans" panose="020B0606030504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2400" b="0" i="0" dirty="0">
                          <a:effectLst/>
                          <a:latin typeface="CMG Sans Medium" pitchFamily="2" charset="77"/>
                        </a:rPr>
                        <a:t>Truthful</a:t>
                      </a:r>
                      <a:endParaRPr lang="en-GB" sz="2400" b="0" i="0" dirty="0">
                        <a:effectLst/>
                        <a:latin typeface="CMG Sans Medium" pitchFamily="2" charset="77"/>
                        <a:ea typeface="Calibri" panose="020F0502020204030204" pitchFamily="34" charset="0"/>
                        <a:cs typeface="Open Sans" panose="020B0606030504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4205864"/>
                  </a:ext>
                </a:extLst>
              </a:tr>
            </a:tbl>
          </a:graphicData>
        </a:graphic>
      </p:graphicFrame>
    </p:spTree>
    <p:extLst>
      <p:ext uri="{BB962C8B-B14F-4D97-AF65-F5344CB8AC3E}">
        <p14:creationId xmlns:p14="http://schemas.microsoft.com/office/powerpoint/2010/main" val="2151650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fontScale="92500" lnSpcReduction="20000"/>
          </a:bodyPr>
          <a:lstStyle/>
          <a:p>
            <a:pPr algn="just">
              <a:lnSpc>
                <a:spcPct val="107000"/>
              </a:lnSpc>
              <a:spcAft>
                <a:spcPts val="800"/>
              </a:spcAft>
            </a:pPr>
            <a:endParaRPr lang="en-GB" sz="3200" b="1" dirty="0">
              <a:solidFill>
                <a:schemeClr val="bg1"/>
              </a:solidFill>
              <a:latin typeface="CMG Sans SemiBold"/>
              <a:ea typeface="Calibri" panose="020F0502020204030204" pitchFamily="34" charset="0"/>
              <a:cs typeface="Times New Roman" panose="02020603050405020304" pitchFamily="18" charset="0"/>
            </a:endParaRPr>
          </a:p>
          <a:p>
            <a:pPr algn="just">
              <a:lnSpc>
                <a:spcPct val="107000"/>
              </a:lnSpc>
              <a:spcAft>
                <a:spcPts val="800"/>
              </a:spcAft>
            </a:pPr>
            <a:r>
              <a:rPr lang="en-GB" sz="3200" b="1" dirty="0">
                <a:solidFill>
                  <a:schemeClr val="bg1"/>
                </a:solidFill>
                <a:latin typeface="CMG Sans SemiBold"/>
                <a:ea typeface="Calibri" panose="020F0502020204030204" pitchFamily="34" charset="0"/>
                <a:cs typeface="Times New Roman" panose="02020603050405020304" pitchFamily="18" charset="0"/>
              </a:rPr>
              <a:t>“Great is the Lord and abundant in power; </a:t>
            </a:r>
            <a:r>
              <a:rPr lang="en-GB" sz="3200" b="1" dirty="0">
                <a:solidFill>
                  <a:schemeClr val="accent4">
                    <a:lumMod val="60000"/>
                    <a:lumOff val="40000"/>
                  </a:schemeClr>
                </a:solidFill>
                <a:latin typeface="CMG Sans SemiBold"/>
                <a:ea typeface="Calibri" panose="020F0502020204030204" pitchFamily="34" charset="0"/>
                <a:cs typeface="Times New Roman" panose="02020603050405020304" pitchFamily="18" charset="0"/>
              </a:rPr>
              <a:t>his</a:t>
            </a:r>
            <a:r>
              <a:rPr lang="en-GB" sz="3200" b="1" dirty="0">
                <a:solidFill>
                  <a:schemeClr val="bg1"/>
                </a:solidFill>
                <a:latin typeface="CMG Sans SemiBold"/>
                <a:ea typeface="Calibri" panose="020F0502020204030204" pitchFamily="34" charset="0"/>
                <a:cs typeface="Times New Roman" panose="02020603050405020304" pitchFamily="18" charset="0"/>
              </a:rPr>
              <a:t> </a:t>
            </a:r>
            <a:r>
              <a:rPr lang="en-GB" sz="3200" b="1" dirty="0">
                <a:solidFill>
                  <a:schemeClr val="accent4">
                    <a:lumMod val="60000"/>
                    <a:lumOff val="40000"/>
                  </a:schemeClr>
                </a:solidFill>
                <a:latin typeface="CMG Sans SemiBold"/>
                <a:ea typeface="Calibri" panose="020F0502020204030204" pitchFamily="34" charset="0"/>
                <a:cs typeface="Times New Roman" panose="02020603050405020304" pitchFamily="18" charset="0"/>
              </a:rPr>
              <a:t>understanding</a:t>
            </a:r>
            <a:r>
              <a:rPr lang="en-GB" sz="3200" b="1" dirty="0">
                <a:solidFill>
                  <a:schemeClr val="bg1"/>
                </a:solidFill>
                <a:latin typeface="CMG Sans SemiBold"/>
                <a:ea typeface="Calibri" panose="020F0502020204030204" pitchFamily="34" charset="0"/>
                <a:cs typeface="Times New Roman" panose="02020603050405020304" pitchFamily="18" charset="0"/>
              </a:rPr>
              <a:t> is </a:t>
            </a:r>
            <a:r>
              <a:rPr lang="en-GB" sz="3200" b="1" dirty="0">
                <a:solidFill>
                  <a:schemeClr val="accent4">
                    <a:lumMod val="60000"/>
                    <a:lumOff val="40000"/>
                  </a:schemeClr>
                </a:solidFill>
                <a:latin typeface="CMG Sans SemiBold"/>
                <a:ea typeface="Calibri" panose="020F0502020204030204" pitchFamily="34" charset="0"/>
                <a:cs typeface="Times New Roman" panose="02020603050405020304" pitchFamily="18" charset="0"/>
              </a:rPr>
              <a:t>beyond measure</a:t>
            </a:r>
            <a:r>
              <a:rPr lang="en-GB" sz="3200" b="1" dirty="0">
                <a:solidFill>
                  <a:schemeClr val="bg1"/>
                </a:solidFill>
                <a:latin typeface="CMG Sans SemiBold"/>
                <a:ea typeface="Calibri" panose="020F0502020204030204" pitchFamily="34" charset="0"/>
                <a:cs typeface="Times New Roman" panose="02020603050405020304" pitchFamily="18" charset="0"/>
              </a:rPr>
              <a:t>”</a:t>
            </a:r>
            <a:r>
              <a:rPr lang="en-GB" sz="3200" dirty="0">
                <a:solidFill>
                  <a:schemeClr val="bg1"/>
                </a:solidFill>
                <a:latin typeface="CMG Sans SemiBold"/>
                <a:ea typeface="Calibri" panose="020F0502020204030204" pitchFamily="34" charset="0"/>
                <a:cs typeface="Times New Roman" panose="02020603050405020304" pitchFamily="18" charset="0"/>
              </a:rPr>
              <a:t>. </a:t>
            </a:r>
            <a:r>
              <a:rPr lang="en-GB" sz="2000" b="1" dirty="0">
                <a:solidFill>
                  <a:schemeClr val="bg1"/>
                </a:solidFill>
                <a:latin typeface="CMG Sans SemiBold"/>
                <a:ea typeface="Calibri" panose="020F0502020204030204" pitchFamily="34" charset="0"/>
                <a:cs typeface="Times New Roman" panose="02020603050405020304" pitchFamily="18" charset="0"/>
              </a:rPr>
              <a:t>Psalm 147:5</a:t>
            </a:r>
            <a:r>
              <a:rPr lang="en-GB" sz="2000" dirty="0">
                <a:solidFill>
                  <a:schemeClr val="bg1"/>
                </a:solidFill>
                <a:latin typeface="CMG Sans SemiBold"/>
                <a:ea typeface="Calibri" panose="020F0502020204030204" pitchFamily="34" charset="0"/>
                <a:cs typeface="Times New Roman" panose="02020603050405020304" pitchFamily="18" charset="0"/>
              </a:rPr>
              <a:t> </a:t>
            </a:r>
          </a:p>
          <a:p>
            <a:pPr algn="just">
              <a:lnSpc>
                <a:spcPct val="107000"/>
              </a:lnSpc>
              <a:spcAft>
                <a:spcPts val="800"/>
              </a:spcAft>
            </a:pPr>
            <a:endParaRPr lang="en-GB" sz="2000" dirty="0">
              <a:solidFill>
                <a:schemeClr val="bg1"/>
              </a:solidFill>
              <a:latin typeface="CMG Sans SemiBold"/>
              <a:ea typeface="Calibri" panose="020F0502020204030204" pitchFamily="34" charset="0"/>
              <a:cs typeface="Times New Roman" panose="02020603050405020304" pitchFamily="18" charset="0"/>
            </a:endParaRPr>
          </a:p>
          <a:p>
            <a:pPr algn="just">
              <a:lnSpc>
                <a:spcPct val="107000"/>
              </a:lnSpc>
              <a:spcAft>
                <a:spcPts val="800"/>
              </a:spcAft>
            </a:pPr>
            <a:r>
              <a:rPr lang="en-GB" sz="3200" b="1" dirty="0">
                <a:solidFill>
                  <a:schemeClr val="bg1"/>
                </a:solidFill>
                <a:latin typeface="CMG Sans SemiBold"/>
                <a:ea typeface="Calibri" panose="020F0502020204030204" pitchFamily="34" charset="0"/>
                <a:cs typeface="Times New Roman" panose="02020603050405020304" pitchFamily="18" charset="0"/>
              </a:rPr>
              <a:t>“Great is the Lord, and greatly to be praised, and </a:t>
            </a:r>
            <a:r>
              <a:rPr lang="en-GB" sz="3200" b="1" dirty="0">
                <a:solidFill>
                  <a:schemeClr val="accent4">
                    <a:lumMod val="60000"/>
                    <a:lumOff val="40000"/>
                  </a:schemeClr>
                </a:solidFill>
                <a:latin typeface="CMG Sans SemiBold"/>
                <a:ea typeface="Calibri" panose="020F0502020204030204" pitchFamily="34" charset="0"/>
                <a:cs typeface="Times New Roman" panose="02020603050405020304" pitchFamily="18" charset="0"/>
              </a:rPr>
              <a:t>his greatness </a:t>
            </a:r>
            <a:r>
              <a:rPr lang="en-GB" sz="3200" b="1" dirty="0">
                <a:solidFill>
                  <a:schemeClr val="bg1"/>
                </a:solidFill>
                <a:latin typeface="CMG Sans SemiBold"/>
                <a:ea typeface="Calibri" panose="020F0502020204030204" pitchFamily="34" charset="0"/>
                <a:cs typeface="Times New Roman" panose="02020603050405020304" pitchFamily="18" charset="0"/>
              </a:rPr>
              <a:t>is </a:t>
            </a:r>
            <a:r>
              <a:rPr lang="en-GB" sz="3200" b="1" dirty="0">
                <a:solidFill>
                  <a:schemeClr val="accent4">
                    <a:lumMod val="60000"/>
                    <a:lumOff val="40000"/>
                  </a:schemeClr>
                </a:solidFill>
                <a:latin typeface="CMG Sans SemiBold"/>
                <a:ea typeface="Calibri" panose="020F0502020204030204" pitchFamily="34" charset="0"/>
                <a:cs typeface="Times New Roman" panose="02020603050405020304" pitchFamily="18" charset="0"/>
              </a:rPr>
              <a:t>unsearchable</a:t>
            </a:r>
            <a:r>
              <a:rPr lang="en-GB" sz="3200" b="1" dirty="0">
                <a:solidFill>
                  <a:schemeClr val="bg1"/>
                </a:solidFill>
                <a:latin typeface="CMG Sans SemiBold"/>
                <a:ea typeface="Calibri" panose="020F0502020204030204" pitchFamily="34" charset="0"/>
                <a:cs typeface="Times New Roman" panose="02020603050405020304" pitchFamily="18" charset="0"/>
              </a:rPr>
              <a:t>”</a:t>
            </a:r>
            <a:r>
              <a:rPr lang="en-GB" sz="3200" dirty="0">
                <a:solidFill>
                  <a:schemeClr val="bg1"/>
                </a:solidFill>
                <a:latin typeface="CMG Sans SemiBold"/>
                <a:ea typeface="Calibri" panose="020F0502020204030204" pitchFamily="34" charset="0"/>
                <a:cs typeface="Times New Roman" panose="02020603050405020304" pitchFamily="18" charset="0"/>
              </a:rPr>
              <a:t>. </a:t>
            </a:r>
            <a:r>
              <a:rPr lang="en-GB" sz="2000" b="1" dirty="0">
                <a:solidFill>
                  <a:schemeClr val="bg1"/>
                </a:solidFill>
                <a:latin typeface="CMG Sans SemiBold"/>
                <a:ea typeface="Calibri" panose="020F0502020204030204" pitchFamily="34" charset="0"/>
                <a:cs typeface="Times New Roman" panose="02020603050405020304" pitchFamily="18" charset="0"/>
              </a:rPr>
              <a:t>Psalm 145:3</a:t>
            </a:r>
            <a:r>
              <a:rPr lang="en-GB" sz="2000" dirty="0">
                <a:solidFill>
                  <a:schemeClr val="bg1"/>
                </a:solidFill>
                <a:latin typeface="CMG Sans SemiBold"/>
                <a:ea typeface="Calibri" panose="020F0502020204030204" pitchFamily="34" charset="0"/>
                <a:cs typeface="Times New Roman" panose="02020603050405020304" pitchFamily="18" charset="0"/>
              </a:rPr>
              <a:t> </a:t>
            </a:r>
          </a:p>
          <a:p>
            <a:pPr algn="just">
              <a:lnSpc>
                <a:spcPct val="107000"/>
              </a:lnSpc>
              <a:spcAft>
                <a:spcPts val="800"/>
              </a:spcAft>
            </a:pPr>
            <a:endParaRPr lang="en-GB" sz="2000" dirty="0">
              <a:solidFill>
                <a:schemeClr val="bg1"/>
              </a:solidFill>
              <a:latin typeface="CMG Sans SemiBold"/>
              <a:ea typeface="Calibri" panose="020F0502020204030204" pitchFamily="34" charset="0"/>
              <a:cs typeface="Times New Roman" panose="02020603050405020304" pitchFamily="18" charset="0"/>
            </a:endParaRPr>
          </a:p>
          <a:p>
            <a:pPr algn="just">
              <a:lnSpc>
                <a:spcPct val="107000"/>
              </a:lnSpc>
              <a:spcAft>
                <a:spcPts val="800"/>
              </a:spcAft>
            </a:pPr>
            <a:r>
              <a:rPr lang="en-GB" sz="3200" b="1" dirty="0">
                <a:solidFill>
                  <a:schemeClr val="bg1"/>
                </a:solidFill>
                <a:latin typeface="CMG Sans SemiBold"/>
                <a:ea typeface="Calibri" panose="020F0502020204030204" pitchFamily="34" charset="0"/>
                <a:cs typeface="Times New Roman" panose="02020603050405020304" pitchFamily="18" charset="0"/>
              </a:rPr>
              <a:t>“Such </a:t>
            </a:r>
            <a:r>
              <a:rPr lang="en-GB" sz="3200" b="1" dirty="0">
                <a:solidFill>
                  <a:schemeClr val="accent4">
                    <a:lumMod val="60000"/>
                    <a:lumOff val="40000"/>
                  </a:schemeClr>
                </a:solidFill>
                <a:latin typeface="CMG Sans SemiBold"/>
                <a:ea typeface="Calibri" panose="020F0502020204030204" pitchFamily="34" charset="0"/>
                <a:cs typeface="Times New Roman" panose="02020603050405020304" pitchFamily="18" charset="0"/>
              </a:rPr>
              <a:t>knowledge</a:t>
            </a:r>
            <a:r>
              <a:rPr lang="en-GB" sz="3200" b="1" dirty="0">
                <a:solidFill>
                  <a:schemeClr val="bg1"/>
                </a:solidFill>
                <a:latin typeface="CMG Sans SemiBold"/>
                <a:ea typeface="Calibri" panose="020F0502020204030204" pitchFamily="34" charset="0"/>
                <a:cs typeface="Times New Roman" panose="02020603050405020304" pitchFamily="18" charset="0"/>
              </a:rPr>
              <a:t> is </a:t>
            </a:r>
            <a:r>
              <a:rPr lang="en-GB" sz="3200" b="1" dirty="0">
                <a:solidFill>
                  <a:schemeClr val="accent4">
                    <a:lumMod val="60000"/>
                    <a:lumOff val="40000"/>
                  </a:schemeClr>
                </a:solidFill>
                <a:latin typeface="CMG Sans SemiBold"/>
                <a:ea typeface="Calibri" panose="020F0502020204030204" pitchFamily="34" charset="0"/>
                <a:cs typeface="Times New Roman" panose="02020603050405020304" pitchFamily="18" charset="0"/>
              </a:rPr>
              <a:t>too wonderful </a:t>
            </a:r>
            <a:r>
              <a:rPr lang="en-GB" sz="3200" b="1" dirty="0">
                <a:solidFill>
                  <a:schemeClr val="bg1"/>
                </a:solidFill>
                <a:latin typeface="CMG Sans SemiBold"/>
                <a:ea typeface="Calibri" panose="020F0502020204030204" pitchFamily="34" charset="0"/>
                <a:cs typeface="Times New Roman" panose="02020603050405020304" pitchFamily="18" charset="0"/>
              </a:rPr>
              <a:t>for me, it is high, I cannot attain it”</a:t>
            </a:r>
            <a:r>
              <a:rPr lang="en-GB" sz="3200" dirty="0">
                <a:solidFill>
                  <a:schemeClr val="bg1"/>
                </a:solidFill>
                <a:latin typeface="CMG Sans SemiBold"/>
                <a:ea typeface="Calibri" panose="020F0502020204030204" pitchFamily="34" charset="0"/>
                <a:cs typeface="Times New Roman" panose="02020603050405020304" pitchFamily="18" charset="0"/>
              </a:rPr>
              <a:t>. </a:t>
            </a:r>
            <a:r>
              <a:rPr lang="en-GB" sz="2000" b="1" dirty="0">
                <a:solidFill>
                  <a:schemeClr val="bg1"/>
                </a:solidFill>
                <a:latin typeface="CMG Sans SemiBold"/>
                <a:ea typeface="Calibri" panose="020F0502020204030204" pitchFamily="34" charset="0"/>
                <a:cs typeface="Times New Roman" panose="02020603050405020304" pitchFamily="18" charset="0"/>
              </a:rPr>
              <a:t>Psalm 139 </a:t>
            </a:r>
            <a:endParaRPr lang="en-GB" sz="2000" dirty="0">
              <a:solidFill>
                <a:schemeClr val="bg1"/>
              </a:solidFill>
              <a:latin typeface="CMG Sans SemiBold"/>
              <a:ea typeface="Calibri" panose="020F0502020204030204" pitchFamily="34" charset="0"/>
              <a:cs typeface="Times New Roman" panose="02020603050405020304" pitchFamily="18" charset="0"/>
            </a:endParaRPr>
          </a:p>
          <a:p>
            <a:pPr marL="0" indent="0">
              <a:buNone/>
            </a:pPr>
            <a:r>
              <a:rPr lang="en-GB" sz="3200" b="1" dirty="0">
                <a:solidFill>
                  <a:schemeClr val="bg1"/>
                </a:solidFill>
                <a:latin typeface="CMG Sans SemiBold" pitchFamily="2" charset="77"/>
              </a:rPr>
              <a:t> </a:t>
            </a:r>
          </a:p>
          <a:p>
            <a:pPr marL="0" indent="0">
              <a:buNone/>
            </a:pPr>
            <a:endParaRPr lang="en-GB" sz="3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115177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a:bodyPr>
          <a:lstStyle/>
          <a:p>
            <a:pPr marL="0" indent="0">
              <a:buNone/>
            </a:pPr>
            <a:r>
              <a:rPr lang="en-GB" sz="3200" b="1" dirty="0">
                <a:solidFill>
                  <a:schemeClr val="accent4">
                    <a:lumMod val="40000"/>
                    <a:lumOff val="60000"/>
                  </a:schemeClr>
                </a:solidFill>
                <a:latin typeface="CMG Sans SemiBold" pitchFamily="2" charset="77"/>
              </a:rPr>
              <a:t>WHAT COMES TO MIND WHEN YOU THINK OF GOD KNOWING ALL THINGS?</a:t>
            </a:r>
          </a:p>
          <a:p>
            <a:pPr marL="0" indent="0">
              <a:buNone/>
            </a:pPr>
            <a:endParaRPr lang="en-GB" sz="3200" b="1" dirty="0">
              <a:solidFill>
                <a:schemeClr val="bg1"/>
              </a:solidFill>
              <a:latin typeface="CMG Sans SemiBold" pitchFamily="2" charset="77"/>
            </a:endParaRPr>
          </a:p>
          <a:p>
            <a:pPr marL="0" indent="0">
              <a:buNone/>
            </a:pPr>
            <a:endParaRPr lang="en-GB" sz="3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261847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a:bodyPr>
          <a:lstStyle/>
          <a:p>
            <a:pPr algn="just">
              <a:lnSpc>
                <a:spcPct val="107000"/>
              </a:lnSpc>
              <a:spcAft>
                <a:spcPts val="800"/>
              </a:spcAft>
            </a:pPr>
            <a:r>
              <a:rPr lang="en-GB" sz="3200" b="1" dirty="0">
                <a:solidFill>
                  <a:schemeClr val="bg1"/>
                </a:solidFill>
                <a:effectLst/>
                <a:latin typeface="CMG Sans SemiBold"/>
                <a:ea typeface="Calibri" panose="020F0502020204030204" pitchFamily="34" charset="0"/>
                <a:cs typeface="Times New Roman" panose="02020603050405020304" pitchFamily="18" charset="0"/>
              </a:rPr>
              <a:t>“</a:t>
            </a:r>
            <a:r>
              <a:rPr lang="en-GB" sz="3200" b="1" dirty="0">
                <a:solidFill>
                  <a:schemeClr val="accent4">
                    <a:lumMod val="60000"/>
                    <a:lumOff val="40000"/>
                  </a:schemeClr>
                </a:solidFill>
                <a:effectLst/>
                <a:latin typeface="CMG Sans SemiBold"/>
                <a:ea typeface="Calibri" panose="020F0502020204030204" pitchFamily="34" charset="0"/>
                <a:cs typeface="Times New Roman" panose="02020603050405020304" pitchFamily="18" charset="0"/>
              </a:rPr>
              <a:t>who has known the mind of the Lord, or who has been his counsellor</a:t>
            </a:r>
            <a:r>
              <a:rPr lang="en-GB" sz="3200" b="1" dirty="0">
                <a:solidFill>
                  <a:schemeClr val="bg1"/>
                </a:solidFill>
                <a:effectLst/>
                <a:latin typeface="CMG Sans SemiBold"/>
                <a:ea typeface="Calibri" panose="020F0502020204030204" pitchFamily="34" charset="0"/>
                <a:cs typeface="Times New Roman" panose="02020603050405020304" pitchFamily="18" charset="0"/>
              </a:rPr>
              <a:t>? Or who has given a gift to him that he might be repaid?”. For from him and through him and to him are all things. To him be glory forever. Amen”. </a:t>
            </a:r>
            <a:r>
              <a:rPr lang="en-GB" sz="2000" b="1" dirty="0">
                <a:solidFill>
                  <a:schemeClr val="bg1"/>
                </a:solidFill>
                <a:latin typeface="CMG Sans SemiBold"/>
                <a:ea typeface="Calibri" panose="020F0502020204030204" pitchFamily="34" charset="0"/>
                <a:cs typeface="Times New Roman" panose="02020603050405020304" pitchFamily="18" charset="0"/>
              </a:rPr>
              <a:t>Romans 11:34-36</a:t>
            </a:r>
          </a:p>
          <a:p>
            <a:pPr algn="just">
              <a:lnSpc>
                <a:spcPct val="107000"/>
              </a:lnSpc>
              <a:spcAft>
                <a:spcPts val="800"/>
              </a:spcAft>
            </a:pPr>
            <a:endParaRPr lang="en-GB" sz="2000" dirty="0">
              <a:solidFill>
                <a:schemeClr val="bg1"/>
              </a:solidFill>
              <a:effectLst/>
              <a:latin typeface="CMG Sans SemiBold"/>
              <a:ea typeface="Calibri" panose="020F0502020204030204" pitchFamily="34" charset="0"/>
              <a:cs typeface="Times New Roman" panose="02020603050405020304" pitchFamily="18" charset="0"/>
            </a:endParaRPr>
          </a:p>
          <a:p>
            <a:pPr algn="just">
              <a:lnSpc>
                <a:spcPct val="107000"/>
              </a:lnSpc>
              <a:spcAft>
                <a:spcPts val="800"/>
              </a:spcAft>
            </a:pPr>
            <a:r>
              <a:rPr lang="en-GB" sz="3200" b="1" dirty="0">
                <a:solidFill>
                  <a:schemeClr val="bg1"/>
                </a:solidFill>
                <a:effectLst/>
                <a:latin typeface="CMG Sans SemiBold"/>
                <a:ea typeface="Calibri" panose="020F0502020204030204" pitchFamily="34" charset="0"/>
                <a:cs typeface="Times New Roman" panose="02020603050405020304" pitchFamily="18" charset="0"/>
              </a:rPr>
              <a:t>“For </a:t>
            </a:r>
            <a:r>
              <a:rPr lang="en-GB" sz="3200" b="1" dirty="0">
                <a:solidFill>
                  <a:schemeClr val="accent4">
                    <a:lumMod val="60000"/>
                    <a:lumOff val="40000"/>
                  </a:schemeClr>
                </a:solidFill>
                <a:effectLst/>
                <a:latin typeface="CMG Sans SemiBold"/>
                <a:ea typeface="Calibri" panose="020F0502020204030204" pitchFamily="34" charset="0"/>
                <a:cs typeface="Times New Roman" panose="02020603050405020304" pitchFamily="18" charset="0"/>
              </a:rPr>
              <a:t>who has understood the mind of the Lord so as to instruct him</a:t>
            </a:r>
            <a:r>
              <a:rPr lang="en-GB" sz="3200" b="1" dirty="0">
                <a:solidFill>
                  <a:schemeClr val="bg1"/>
                </a:solidFill>
                <a:effectLst/>
                <a:latin typeface="CMG Sans SemiBold"/>
                <a:ea typeface="Calibri" panose="020F0502020204030204" pitchFamily="34" charset="0"/>
                <a:cs typeface="Times New Roman" panose="02020603050405020304" pitchFamily="18" charset="0"/>
              </a:rPr>
              <a:t>?”. </a:t>
            </a:r>
            <a:r>
              <a:rPr lang="en-GB" sz="2000" b="1" dirty="0">
                <a:solidFill>
                  <a:schemeClr val="bg1"/>
                </a:solidFill>
                <a:effectLst/>
                <a:latin typeface="CMG Sans SemiBold"/>
                <a:ea typeface="Calibri" panose="020F0502020204030204" pitchFamily="34" charset="0"/>
                <a:cs typeface="Times New Roman" panose="02020603050405020304" pitchFamily="18" charset="0"/>
              </a:rPr>
              <a:t>1 Cor 2:16 </a:t>
            </a:r>
            <a:endParaRPr lang="en-GB" sz="2000" dirty="0">
              <a:solidFill>
                <a:schemeClr val="bg1"/>
              </a:solidFill>
              <a:effectLst/>
              <a:latin typeface="CMG Sans SemiBold"/>
              <a:ea typeface="Calibri" panose="020F0502020204030204" pitchFamily="34" charset="0"/>
              <a:cs typeface="Times New Roman" panose="02020603050405020304" pitchFamily="18" charset="0"/>
            </a:endParaRPr>
          </a:p>
          <a:p>
            <a:pPr marL="0" indent="0">
              <a:buNone/>
            </a:pPr>
            <a:endParaRPr lang="en-GB" sz="3200" b="1" dirty="0">
              <a:solidFill>
                <a:schemeClr val="bg1"/>
              </a:solidFill>
              <a:latin typeface="CMG Sans SemiBold" pitchFamily="2" charset="77"/>
            </a:endParaRPr>
          </a:p>
          <a:p>
            <a:pPr marL="0" indent="0">
              <a:buNone/>
            </a:pPr>
            <a:endParaRPr lang="en-GB" sz="3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1182416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085AA31-FF18-3541-97E5-D1B59086DA28}"/>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4328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a:bodyPr>
          <a:lstStyle/>
          <a:p>
            <a:pPr marL="0" indent="0" algn="just">
              <a:buNone/>
            </a:pPr>
            <a:r>
              <a:rPr lang="en-GB" sz="3200" b="1" dirty="0">
                <a:solidFill>
                  <a:schemeClr val="bg1">
                    <a:lumMod val="85000"/>
                  </a:schemeClr>
                </a:solidFill>
                <a:effectLst/>
                <a:latin typeface="CMG Sans SemiBold"/>
                <a:ea typeface="Calibri" panose="020F0502020204030204" pitchFamily="34" charset="0"/>
                <a:cs typeface="Times New Roman" panose="02020603050405020304" pitchFamily="18" charset="0"/>
              </a:rPr>
              <a:t>“</a:t>
            </a:r>
            <a:r>
              <a:rPr lang="en-GB" sz="3200" b="1" dirty="0">
                <a:solidFill>
                  <a:schemeClr val="accent4">
                    <a:lumMod val="60000"/>
                    <a:lumOff val="40000"/>
                  </a:schemeClr>
                </a:solidFill>
                <a:effectLst/>
                <a:latin typeface="CMG Sans SemiBold"/>
                <a:ea typeface="Calibri" panose="020F0502020204030204" pitchFamily="34" charset="0"/>
                <a:cs typeface="Times New Roman" panose="02020603050405020304" pitchFamily="18" charset="0"/>
              </a:rPr>
              <a:t>God knows instantly </a:t>
            </a:r>
            <a:r>
              <a:rPr lang="en-GB" sz="3200" b="1" dirty="0">
                <a:solidFill>
                  <a:schemeClr val="bg1">
                    <a:lumMod val="85000"/>
                  </a:schemeClr>
                </a:solidFill>
                <a:effectLst/>
                <a:latin typeface="CMG Sans SemiBold"/>
                <a:ea typeface="Calibri" panose="020F0502020204030204" pitchFamily="34" charset="0"/>
                <a:cs typeface="Times New Roman" panose="02020603050405020304" pitchFamily="18" charset="0"/>
              </a:rPr>
              <a:t>and </a:t>
            </a:r>
            <a:r>
              <a:rPr lang="en-GB" sz="3200" b="1" dirty="0">
                <a:solidFill>
                  <a:schemeClr val="accent4">
                    <a:lumMod val="60000"/>
                    <a:lumOff val="40000"/>
                  </a:schemeClr>
                </a:solidFill>
                <a:effectLst/>
                <a:latin typeface="CMG Sans SemiBold"/>
                <a:ea typeface="Calibri" panose="020F0502020204030204" pitchFamily="34" charset="0"/>
                <a:cs typeface="Times New Roman" panose="02020603050405020304" pitchFamily="18" charset="0"/>
              </a:rPr>
              <a:t>effortlessly</a:t>
            </a:r>
            <a:r>
              <a:rPr lang="en-GB" sz="3200" b="1" dirty="0">
                <a:solidFill>
                  <a:schemeClr val="bg1">
                    <a:lumMod val="85000"/>
                  </a:schemeClr>
                </a:solidFill>
                <a:effectLst/>
                <a:latin typeface="CMG Sans SemiBold"/>
                <a:ea typeface="Calibri" panose="020F0502020204030204" pitchFamily="34" charset="0"/>
                <a:cs typeface="Times New Roman" panose="02020603050405020304" pitchFamily="18" charset="0"/>
              </a:rPr>
              <a:t> all matter and all matters, all mind and every mind, all spirit and all spirits, all being and every being, all creaturehood and all creatures, every plurality and all pluralities, all law and every law, all relations, all causes, all thoughts, all mysteries, all enigmas, all feeling, all desires, every unuttered secret, all thrones and dominions, all personalities, all things visible and invisible in heaven and in earth, motion, space, time, life, death, good, evil, heaven and hell.” </a:t>
            </a:r>
            <a:r>
              <a:rPr lang="en-GB" sz="2000" b="1" i="1" dirty="0">
                <a:solidFill>
                  <a:schemeClr val="bg1">
                    <a:lumMod val="85000"/>
                  </a:schemeClr>
                </a:solidFill>
                <a:effectLst/>
                <a:latin typeface="CMG Sans SemiBold"/>
                <a:ea typeface="Calibri" panose="020F0502020204030204" pitchFamily="34" charset="0"/>
                <a:cs typeface="Times New Roman" panose="02020603050405020304" pitchFamily="18" charset="0"/>
              </a:rPr>
              <a:t>(A W Tozer, Knowledge of the Holy, Chapter 10, p73)</a:t>
            </a:r>
            <a:endParaRPr lang="en-GB" sz="2000" b="1" dirty="0">
              <a:solidFill>
                <a:schemeClr val="bg1"/>
              </a:solidFill>
              <a:latin typeface="CMG Sans SemiBold" pitchFamily="2" charset="77"/>
            </a:endParaRPr>
          </a:p>
          <a:p>
            <a:pPr marL="0" indent="0">
              <a:buNone/>
            </a:pPr>
            <a:endParaRPr lang="en-GB" sz="3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3025310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838200" y="719328"/>
            <a:ext cx="10515600" cy="5457635"/>
          </a:xfrm>
        </p:spPr>
        <p:txBody>
          <a:bodyPr>
            <a:normAutofit/>
          </a:bodyPr>
          <a:lstStyle/>
          <a:p>
            <a:pPr marL="0" indent="0">
              <a:buNone/>
            </a:pPr>
            <a:endParaRPr lang="en-GB" sz="3200" b="1" dirty="0">
              <a:solidFill>
                <a:schemeClr val="bg1">
                  <a:lumMod val="85000"/>
                </a:schemeClr>
              </a:solidFill>
              <a:latin typeface="CMG Sans SemiBold" pitchFamily="2" charset="77"/>
            </a:endParaRPr>
          </a:p>
          <a:p>
            <a:pPr marL="0" indent="0">
              <a:buNone/>
            </a:pPr>
            <a:endParaRPr lang="en-GB" sz="3200" b="1" dirty="0">
              <a:solidFill>
                <a:schemeClr val="bg1">
                  <a:lumMod val="85000"/>
                </a:schemeClr>
              </a:solidFill>
              <a:latin typeface="CMG Sans SemiBold" pitchFamily="2" charset="77"/>
            </a:endParaRPr>
          </a:p>
          <a:p>
            <a:pPr marL="0" indent="0" algn="just">
              <a:buNone/>
            </a:pPr>
            <a:r>
              <a:rPr lang="en-GB" sz="3200" b="1" dirty="0">
                <a:solidFill>
                  <a:schemeClr val="bg1">
                    <a:lumMod val="85000"/>
                  </a:schemeClr>
                </a:solidFill>
                <a:latin typeface="CMG Sans SemiBold" pitchFamily="2" charset="77"/>
              </a:rPr>
              <a:t>“This is the foundation of all his other knowledge; the knowledge of everything past, present, and to come, is far less than the knowledge of himself.” </a:t>
            </a:r>
          </a:p>
          <a:p>
            <a:pPr marL="0" indent="0">
              <a:buNone/>
            </a:pPr>
            <a:r>
              <a:rPr lang="en-GB" sz="2000" b="1" dirty="0">
                <a:solidFill>
                  <a:schemeClr val="bg1">
                    <a:lumMod val="85000"/>
                  </a:schemeClr>
                </a:solidFill>
                <a:latin typeface="CMG Sans SemiBold" pitchFamily="2" charset="77"/>
              </a:rPr>
              <a:t>Stephen Charnock, the existence and attributes of God, p149.</a:t>
            </a:r>
          </a:p>
          <a:p>
            <a:pPr marL="0" indent="0">
              <a:buNone/>
            </a:pPr>
            <a:endParaRPr lang="en-GB" sz="3200" b="1" dirty="0">
              <a:solidFill>
                <a:schemeClr val="bg1"/>
              </a:solidFill>
              <a:latin typeface="CMG Sans SemiBold" pitchFamily="2" charset="77"/>
            </a:endParaRPr>
          </a:p>
          <a:p>
            <a:pPr marL="0" indent="0">
              <a:buNone/>
            </a:pPr>
            <a:endParaRPr lang="en-GB" sz="3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1883329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5115</TotalTime>
  <Words>889</Words>
  <Application>Microsoft Office PowerPoint</Application>
  <PresentationFormat>Widescreen</PresentationFormat>
  <Paragraphs>74</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CMG Sans</vt:lpstr>
      <vt:lpstr>CMG Sans Medium</vt:lpstr>
      <vt:lpstr>CMG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19 Rose Allen</cp:lastModifiedBy>
  <cp:revision>16</cp:revision>
  <dcterms:created xsi:type="dcterms:W3CDTF">2021-09-27T13:35:38Z</dcterms:created>
  <dcterms:modified xsi:type="dcterms:W3CDTF">2021-10-17T06:52:35Z</dcterms:modified>
</cp:coreProperties>
</file>