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3" r:id="rId7"/>
    <p:sldId id="264" r:id="rId8"/>
    <p:sldId id="262"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33"/>
    <p:restoredTop sz="94643"/>
  </p:normalViewPr>
  <p:slideViewPr>
    <p:cSldViewPr snapToGrid="0" snapToObjects="1">
      <p:cViewPr varScale="1">
        <p:scale>
          <a:sx n="105" d="100"/>
          <a:sy n="105" d="100"/>
        </p:scale>
        <p:origin x="36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F799C-B5E5-8C4F-9AC9-8AEB3904E6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506631-4EFA-E345-9DC0-C052FE5466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06F97EF-6D21-7643-B1BA-0B213A461E42}"/>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5" name="Footer Placeholder 4">
            <a:extLst>
              <a:ext uri="{FF2B5EF4-FFF2-40B4-BE49-F238E27FC236}">
                <a16:creationId xmlns:a16="http://schemas.microsoft.com/office/drawing/2014/main" id="{75530DC5-197E-384C-9D90-839BB3CABF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163753-61FB-1A43-81E2-1327EEFC49BA}"/>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189930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1A90E-78D3-EB49-B305-9FCA964CE0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929C7E-747D-0E4E-AC9A-A814700C44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0665DC-D027-2D41-B0FD-33DF075FD3E2}"/>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5" name="Footer Placeholder 4">
            <a:extLst>
              <a:ext uri="{FF2B5EF4-FFF2-40B4-BE49-F238E27FC236}">
                <a16:creationId xmlns:a16="http://schemas.microsoft.com/office/drawing/2014/main" id="{440359B3-73ED-2D48-913E-A180A82684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437263-DFFF-FB44-9CA3-27408C7FEFB5}"/>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817862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500619-3E68-D348-9BD5-AB50F5FE5D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011C85-64DC-834E-BCEF-10FC48D292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856541-0B26-944B-A008-D2F5C5BB0E42}"/>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5" name="Footer Placeholder 4">
            <a:extLst>
              <a:ext uri="{FF2B5EF4-FFF2-40B4-BE49-F238E27FC236}">
                <a16:creationId xmlns:a16="http://schemas.microsoft.com/office/drawing/2014/main" id="{791DFCEB-7EA0-024F-A34C-19B77929BF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D2BA7A-7296-DC46-B074-10A439A036B4}"/>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200462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FFDC-0B60-B545-AE43-59BD30FB3D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A1D594-F4A2-1741-AF3F-6045B9C135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389757-7863-044A-BFA4-1214A2095DC2}"/>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5" name="Footer Placeholder 4">
            <a:extLst>
              <a:ext uri="{FF2B5EF4-FFF2-40B4-BE49-F238E27FC236}">
                <a16:creationId xmlns:a16="http://schemas.microsoft.com/office/drawing/2014/main" id="{7CAE7BEC-A4AF-D44E-B38E-294E069D4B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8A8A67-B5E3-6844-AB52-FB0C6A4D332E}"/>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335384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9C35-D1B3-A740-BF4B-91F66CD3B3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476B89F-8DCD-0941-8696-D104B1B22B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7B53A4-B665-8F48-9CB8-FF4473602161}"/>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5" name="Footer Placeholder 4">
            <a:extLst>
              <a:ext uri="{FF2B5EF4-FFF2-40B4-BE49-F238E27FC236}">
                <a16:creationId xmlns:a16="http://schemas.microsoft.com/office/drawing/2014/main" id="{58165A6B-746C-2942-9491-6FF2A36E2A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A2F856-FE5F-2040-9756-89DF7DC4D265}"/>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312713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2AA4-83BF-9B46-8B43-8DEEB3E51D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BE1B0F-D563-F94D-BE22-DA6C94702D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953000-A48D-F041-B2F5-AC402905D2F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3D4BC15-D022-A248-8100-298A714ECE33}"/>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6" name="Footer Placeholder 5">
            <a:extLst>
              <a:ext uri="{FF2B5EF4-FFF2-40B4-BE49-F238E27FC236}">
                <a16:creationId xmlns:a16="http://schemas.microsoft.com/office/drawing/2014/main" id="{A743BD28-F6A6-8C45-8463-56FD36FAF9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F9906-92A5-7D4B-9F58-C1CF3299BD0F}"/>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6811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30A4-4EC5-DB41-8F1C-74FE331FB1A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9268DA-6A24-8344-9F6A-B0BEE0A6DD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AA26E99-71B5-474D-A454-1F9827D62A6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466E604-5B89-B348-A9A3-EA6B947F50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EF4E73C-0159-F14D-BE60-4EBEC4DDF6B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21B2FEF-3CAC-AA47-88D7-537752F7498E}"/>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8" name="Footer Placeholder 7">
            <a:extLst>
              <a:ext uri="{FF2B5EF4-FFF2-40B4-BE49-F238E27FC236}">
                <a16:creationId xmlns:a16="http://schemas.microsoft.com/office/drawing/2014/main" id="{E182D4C4-BE8E-E24D-B155-19B39376D2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7F998E-729F-254A-83E2-B4747E359281}"/>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309748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CD0E-8F46-834C-9AD5-1C0E8FBF89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2FF38E-9AE7-054E-B41D-B5DBF18155E6}"/>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4" name="Footer Placeholder 3">
            <a:extLst>
              <a:ext uri="{FF2B5EF4-FFF2-40B4-BE49-F238E27FC236}">
                <a16:creationId xmlns:a16="http://schemas.microsoft.com/office/drawing/2014/main" id="{ADECB00F-AF89-7649-B6D5-90E0FD235E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8BBB29E-C39B-EB45-AF8A-1059BB792BC7}"/>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24988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F4819-1825-C247-A639-6117E29D6A29}"/>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3" name="Footer Placeholder 2">
            <a:extLst>
              <a:ext uri="{FF2B5EF4-FFF2-40B4-BE49-F238E27FC236}">
                <a16:creationId xmlns:a16="http://schemas.microsoft.com/office/drawing/2014/main" id="{FAA492BB-1C57-7340-8721-A723253CE9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B3F250-9C17-0A4B-ADCE-8D47547F752B}"/>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1518616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6502C-D175-E044-A510-7DB39ECAA4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FEA473C-E1B9-EA4D-B087-E75EAC77F5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C7CCF4-9997-414B-823C-05448886C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FF53E2-E79B-D24F-9A90-6A160BB7F6AD}"/>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6" name="Footer Placeholder 5">
            <a:extLst>
              <a:ext uri="{FF2B5EF4-FFF2-40B4-BE49-F238E27FC236}">
                <a16:creationId xmlns:a16="http://schemas.microsoft.com/office/drawing/2014/main" id="{13B304EF-FC27-1049-B569-1EC9F78D98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0C9FD3-C079-DA47-BB58-6838EC65B79F}"/>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31809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DCDAB-F7A8-BC4C-8B28-B6627C3056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EE3679-022D-944B-935F-BAF07E4D21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027F716-5901-DC44-B11F-CA146228C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F9AD6C-55EF-604F-99A0-BA28C3DBD34D}"/>
              </a:ext>
            </a:extLst>
          </p:cNvPr>
          <p:cNvSpPr>
            <a:spLocks noGrp="1"/>
          </p:cNvSpPr>
          <p:nvPr>
            <p:ph type="dt" sz="half" idx="10"/>
          </p:nvPr>
        </p:nvSpPr>
        <p:spPr/>
        <p:txBody>
          <a:bodyPr/>
          <a:lstStyle/>
          <a:p>
            <a:fld id="{C50A5C7A-4AEF-464F-9393-25A875A58C61}" type="datetimeFigureOut">
              <a:rPr lang="en-GB" smtClean="0"/>
              <a:t>09/12/2022</a:t>
            </a:fld>
            <a:endParaRPr lang="en-GB"/>
          </a:p>
        </p:txBody>
      </p:sp>
      <p:sp>
        <p:nvSpPr>
          <p:cNvPr id="6" name="Footer Placeholder 5">
            <a:extLst>
              <a:ext uri="{FF2B5EF4-FFF2-40B4-BE49-F238E27FC236}">
                <a16:creationId xmlns:a16="http://schemas.microsoft.com/office/drawing/2014/main" id="{F96E7317-B4FA-DB45-A97D-84CAC680BD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6AAA16-6826-1F41-8263-95C8A508D363}"/>
              </a:ext>
            </a:extLst>
          </p:cNvPr>
          <p:cNvSpPr>
            <a:spLocks noGrp="1"/>
          </p:cNvSpPr>
          <p:nvPr>
            <p:ph type="sldNum" sz="quarter" idx="12"/>
          </p:nvPr>
        </p:nvSpPr>
        <p:spPr/>
        <p:txBody>
          <a:bodyPr/>
          <a:lstStyle/>
          <a:p>
            <a:fld id="{5F62698B-DE31-AB49-A199-C284DAF0C003}" type="slidenum">
              <a:rPr lang="en-GB" smtClean="0"/>
              <a:t>‹#›</a:t>
            </a:fld>
            <a:endParaRPr lang="en-GB"/>
          </a:p>
        </p:txBody>
      </p:sp>
    </p:spTree>
    <p:extLst>
      <p:ext uri="{BB962C8B-B14F-4D97-AF65-F5344CB8AC3E}">
        <p14:creationId xmlns:p14="http://schemas.microsoft.com/office/powerpoint/2010/main" val="39325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EEC8B9-BB1C-104C-9FF2-B01261EA0F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B9CF6A-7199-0A40-84E0-FCF9DC9822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5FDF15-59E4-6D44-8D11-65070C986E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A5C7A-4AEF-464F-9393-25A875A58C61}" type="datetimeFigureOut">
              <a:rPr lang="en-GB" smtClean="0"/>
              <a:t>09/12/2022</a:t>
            </a:fld>
            <a:endParaRPr lang="en-GB"/>
          </a:p>
        </p:txBody>
      </p:sp>
      <p:sp>
        <p:nvSpPr>
          <p:cNvPr id="5" name="Footer Placeholder 4">
            <a:extLst>
              <a:ext uri="{FF2B5EF4-FFF2-40B4-BE49-F238E27FC236}">
                <a16:creationId xmlns:a16="http://schemas.microsoft.com/office/drawing/2014/main" id="{AE987E30-5F80-B14A-A80C-ED74066666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69C534-ADD3-EF4D-B8E8-4D9B091DCC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2698B-DE31-AB49-A199-C284DAF0C003}" type="slidenum">
              <a:rPr lang="en-GB" smtClean="0"/>
              <a:t>‹#›</a:t>
            </a:fld>
            <a:endParaRPr lang="en-GB"/>
          </a:p>
        </p:txBody>
      </p:sp>
    </p:spTree>
    <p:extLst>
      <p:ext uri="{BB962C8B-B14F-4D97-AF65-F5344CB8AC3E}">
        <p14:creationId xmlns:p14="http://schemas.microsoft.com/office/powerpoint/2010/main" val="124215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8E1CEC-215B-724F-85DB-91633D276523}"/>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646998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D743D-4A20-2E47-9EF2-5A6354E0F88A}"/>
              </a:ext>
            </a:extLst>
          </p:cNvPr>
          <p:cNvSpPr>
            <a:spLocks noGrp="1"/>
          </p:cNvSpPr>
          <p:nvPr>
            <p:ph idx="1"/>
          </p:nvPr>
        </p:nvSpPr>
        <p:spPr>
          <a:xfrm>
            <a:off x="838200" y="719328"/>
            <a:ext cx="10515600" cy="5457635"/>
          </a:xfrm>
        </p:spPr>
        <p:txBody>
          <a:bodyPr>
            <a:noAutofit/>
          </a:bodyPr>
          <a:lstStyle/>
          <a:p>
            <a:pPr marL="0" indent="0">
              <a:lnSpc>
                <a:spcPct val="100000"/>
              </a:lnSpc>
              <a:buNone/>
            </a:pPr>
            <a:r>
              <a:rPr lang="en-GB" sz="3200" b="1" baseline="30000" dirty="0">
                <a:solidFill>
                  <a:schemeClr val="bg1"/>
                </a:solidFill>
                <a:latin typeface="CMG Sans SemiBold" pitchFamily="2" charset="77"/>
              </a:rPr>
              <a:t>26</a:t>
            </a:r>
            <a:r>
              <a:rPr lang="en-GB" sz="3200" b="1" dirty="0">
                <a:solidFill>
                  <a:schemeClr val="bg1"/>
                </a:solidFill>
                <a:latin typeface="CMG Sans SemiBold" pitchFamily="2" charset="77"/>
              </a:rPr>
              <a:t> In the sixth month the angel Gabriel was sent from God to a city of Galilee named Nazareth, </a:t>
            </a:r>
            <a:r>
              <a:rPr lang="en-GB" sz="3200" b="1" baseline="30000" dirty="0">
                <a:solidFill>
                  <a:schemeClr val="bg1"/>
                </a:solidFill>
                <a:latin typeface="CMG Sans SemiBold" pitchFamily="2" charset="77"/>
              </a:rPr>
              <a:t>27</a:t>
            </a:r>
            <a:r>
              <a:rPr lang="en-GB" sz="3200" b="1" dirty="0">
                <a:solidFill>
                  <a:schemeClr val="bg1"/>
                </a:solidFill>
                <a:latin typeface="CMG Sans SemiBold" pitchFamily="2" charset="77"/>
              </a:rPr>
              <a:t> to a virgin betrothed to a man whose name was Joseph, of the house of David. And the virgin’s name was Mary. </a:t>
            </a:r>
            <a:r>
              <a:rPr lang="en-GB" sz="3200" b="1" baseline="30000" dirty="0">
                <a:solidFill>
                  <a:schemeClr val="bg1"/>
                </a:solidFill>
                <a:latin typeface="CMG Sans SemiBold" pitchFamily="2" charset="77"/>
              </a:rPr>
              <a:t>28</a:t>
            </a:r>
            <a:r>
              <a:rPr lang="en-GB" sz="3200" b="1" dirty="0">
                <a:solidFill>
                  <a:schemeClr val="bg1"/>
                </a:solidFill>
                <a:latin typeface="CMG Sans SemiBold" pitchFamily="2" charset="77"/>
              </a:rPr>
              <a:t> And he came to her and said, “Greetings, O favoured one, the Lord is with you!” </a:t>
            </a:r>
            <a:r>
              <a:rPr lang="en-GB" sz="3200" b="1" baseline="30000" dirty="0">
                <a:solidFill>
                  <a:schemeClr val="bg1"/>
                </a:solidFill>
                <a:latin typeface="CMG Sans SemiBold" pitchFamily="2" charset="77"/>
              </a:rPr>
              <a:t>29</a:t>
            </a:r>
            <a:r>
              <a:rPr lang="en-GB" sz="3200" b="1" dirty="0">
                <a:solidFill>
                  <a:schemeClr val="bg1"/>
                </a:solidFill>
                <a:latin typeface="CMG Sans SemiBold" pitchFamily="2" charset="77"/>
              </a:rPr>
              <a:t> But she was greatly troubled at the saying, and tried to discern what sort of greeting this might be. </a:t>
            </a:r>
          </a:p>
          <a:p>
            <a:pPr marL="0" indent="0">
              <a:lnSpc>
                <a:spcPct val="100000"/>
              </a:lnSpc>
              <a:buNone/>
            </a:pPr>
            <a:r>
              <a:rPr lang="en-GB" sz="1800" b="1" dirty="0">
                <a:solidFill>
                  <a:schemeClr val="bg1"/>
                </a:solidFill>
                <a:latin typeface="CMG Sans SemiBold" pitchFamily="2" charset="77"/>
              </a:rPr>
              <a:t>Luke 1:26-29 ESV</a:t>
            </a:r>
          </a:p>
        </p:txBody>
      </p:sp>
    </p:spTree>
    <p:extLst>
      <p:ext uri="{BB962C8B-B14F-4D97-AF65-F5344CB8AC3E}">
        <p14:creationId xmlns:p14="http://schemas.microsoft.com/office/powerpoint/2010/main" val="1248744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D743D-4A20-2E47-9EF2-5A6354E0F88A}"/>
              </a:ext>
            </a:extLst>
          </p:cNvPr>
          <p:cNvSpPr>
            <a:spLocks noGrp="1"/>
          </p:cNvSpPr>
          <p:nvPr>
            <p:ph idx="1"/>
          </p:nvPr>
        </p:nvSpPr>
        <p:spPr>
          <a:xfrm>
            <a:off x="838200" y="719328"/>
            <a:ext cx="10515600" cy="5457635"/>
          </a:xfrm>
        </p:spPr>
        <p:txBody>
          <a:bodyPr>
            <a:noAutofit/>
          </a:bodyPr>
          <a:lstStyle/>
          <a:p>
            <a:pPr marL="0" indent="0">
              <a:lnSpc>
                <a:spcPct val="100000"/>
              </a:lnSpc>
              <a:buNone/>
            </a:pPr>
            <a:r>
              <a:rPr lang="en-GB" sz="3200" b="1" dirty="0">
                <a:solidFill>
                  <a:schemeClr val="bg1"/>
                </a:solidFill>
                <a:latin typeface="CMG Sans SemiBold" pitchFamily="2" charset="77"/>
              </a:rPr>
              <a:t> </a:t>
            </a:r>
            <a:r>
              <a:rPr lang="en-GB" sz="3200" b="1" baseline="30000" dirty="0">
                <a:solidFill>
                  <a:schemeClr val="bg1"/>
                </a:solidFill>
                <a:latin typeface="CMG Sans SemiBold" pitchFamily="2" charset="77"/>
              </a:rPr>
              <a:t>30</a:t>
            </a:r>
            <a:r>
              <a:rPr lang="en-GB" sz="3200" b="1" dirty="0">
                <a:solidFill>
                  <a:schemeClr val="bg1"/>
                </a:solidFill>
                <a:latin typeface="CMG Sans SemiBold" pitchFamily="2" charset="77"/>
              </a:rPr>
              <a:t> And the angel said to her, “Do not be afraid, Mary, for you have found favour with God. </a:t>
            </a:r>
            <a:r>
              <a:rPr lang="en-GB" sz="3200" b="1" baseline="30000" dirty="0">
                <a:solidFill>
                  <a:schemeClr val="bg1"/>
                </a:solidFill>
                <a:latin typeface="CMG Sans SemiBold" pitchFamily="2" charset="77"/>
              </a:rPr>
              <a:t>31</a:t>
            </a:r>
            <a:r>
              <a:rPr lang="en-GB" sz="3200" b="1" dirty="0">
                <a:solidFill>
                  <a:schemeClr val="bg1"/>
                </a:solidFill>
                <a:latin typeface="CMG Sans SemiBold" pitchFamily="2" charset="77"/>
              </a:rPr>
              <a:t> And behold, you will conceive in your womb and bear a son, and you shall call his name Jesus. </a:t>
            </a:r>
            <a:r>
              <a:rPr lang="en-GB" sz="3200" b="1" baseline="30000" dirty="0">
                <a:solidFill>
                  <a:schemeClr val="bg1"/>
                </a:solidFill>
                <a:latin typeface="CMG Sans SemiBold" pitchFamily="2" charset="77"/>
              </a:rPr>
              <a:t>32</a:t>
            </a:r>
            <a:r>
              <a:rPr lang="en-GB" sz="3200" b="1" dirty="0">
                <a:solidFill>
                  <a:schemeClr val="bg1"/>
                </a:solidFill>
                <a:latin typeface="CMG Sans SemiBold" pitchFamily="2" charset="77"/>
              </a:rPr>
              <a:t> He will be great and will be called the Son of the Most High. And the Lord God will give to him the throne of his father David, </a:t>
            </a:r>
            <a:r>
              <a:rPr lang="en-GB" sz="3200" b="1" baseline="30000" dirty="0">
                <a:solidFill>
                  <a:schemeClr val="bg1"/>
                </a:solidFill>
                <a:latin typeface="CMG Sans SemiBold" pitchFamily="2" charset="77"/>
              </a:rPr>
              <a:t>33</a:t>
            </a:r>
            <a:r>
              <a:rPr lang="en-GB" sz="3200" b="1" dirty="0">
                <a:solidFill>
                  <a:schemeClr val="bg1"/>
                </a:solidFill>
                <a:latin typeface="CMG Sans SemiBold" pitchFamily="2" charset="77"/>
              </a:rPr>
              <a:t> and he will reign over the house of Jacob forever, and of his kingdom there will be no end.”</a:t>
            </a:r>
          </a:p>
          <a:p>
            <a:pPr marL="0" indent="0">
              <a:lnSpc>
                <a:spcPct val="100000"/>
              </a:lnSpc>
              <a:buNone/>
            </a:pPr>
            <a:r>
              <a:rPr lang="en-GB" sz="1800" b="1" dirty="0">
                <a:solidFill>
                  <a:schemeClr val="bg1"/>
                </a:solidFill>
                <a:latin typeface="CMG Sans SemiBold" pitchFamily="2" charset="77"/>
              </a:rPr>
              <a:t>Luke 1:30-33 ESV</a:t>
            </a:r>
          </a:p>
        </p:txBody>
      </p:sp>
    </p:spTree>
    <p:extLst>
      <p:ext uri="{BB962C8B-B14F-4D97-AF65-F5344CB8AC3E}">
        <p14:creationId xmlns:p14="http://schemas.microsoft.com/office/powerpoint/2010/main" val="1711189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D743D-4A20-2E47-9EF2-5A6354E0F88A}"/>
              </a:ext>
            </a:extLst>
          </p:cNvPr>
          <p:cNvSpPr>
            <a:spLocks noGrp="1"/>
          </p:cNvSpPr>
          <p:nvPr>
            <p:ph idx="1"/>
          </p:nvPr>
        </p:nvSpPr>
        <p:spPr>
          <a:xfrm>
            <a:off x="838200" y="719328"/>
            <a:ext cx="10515600" cy="5457635"/>
          </a:xfrm>
        </p:spPr>
        <p:txBody>
          <a:bodyPr>
            <a:noAutofit/>
          </a:bodyPr>
          <a:lstStyle/>
          <a:p>
            <a:pPr marL="0" indent="0">
              <a:lnSpc>
                <a:spcPct val="100000"/>
              </a:lnSpc>
              <a:buNone/>
            </a:pPr>
            <a:r>
              <a:rPr lang="en-GB" sz="3200" b="1" baseline="30000" dirty="0">
                <a:solidFill>
                  <a:schemeClr val="bg1"/>
                </a:solidFill>
                <a:latin typeface="CMG Sans SemiBold" pitchFamily="2" charset="77"/>
              </a:rPr>
              <a:t>34</a:t>
            </a:r>
            <a:r>
              <a:rPr lang="en-GB" sz="3200" b="1" dirty="0">
                <a:solidFill>
                  <a:schemeClr val="bg1"/>
                </a:solidFill>
                <a:latin typeface="CMG Sans SemiBold" pitchFamily="2" charset="77"/>
              </a:rPr>
              <a:t> And Mary said to the angel, “How will this be, since I am a virgin?” </a:t>
            </a:r>
            <a:r>
              <a:rPr lang="en-GB" sz="3200" b="1" baseline="30000" dirty="0">
                <a:solidFill>
                  <a:schemeClr val="bg1"/>
                </a:solidFill>
                <a:latin typeface="CMG Sans SemiBold" pitchFamily="2" charset="77"/>
              </a:rPr>
              <a:t>35</a:t>
            </a:r>
            <a:r>
              <a:rPr lang="en-GB" sz="3200" b="1" dirty="0">
                <a:solidFill>
                  <a:schemeClr val="bg1"/>
                </a:solidFill>
                <a:latin typeface="CMG Sans SemiBold" pitchFamily="2" charset="77"/>
              </a:rPr>
              <a:t> And the angel answered her, “The Holy Spirit will come upon you, and the power of the Most High will overshadow you; therefore the child to be born will be called holy - the Son of God. </a:t>
            </a:r>
            <a:r>
              <a:rPr lang="en-GB" sz="3200" b="1" baseline="30000" dirty="0">
                <a:solidFill>
                  <a:schemeClr val="bg1"/>
                </a:solidFill>
                <a:latin typeface="CMG Sans SemiBold" pitchFamily="2" charset="77"/>
              </a:rPr>
              <a:t>36</a:t>
            </a:r>
            <a:r>
              <a:rPr lang="en-GB" sz="3200" b="1" dirty="0">
                <a:solidFill>
                  <a:schemeClr val="bg1"/>
                </a:solidFill>
                <a:latin typeface="CMG Sans SemiBold" pitchFamily="2" charset="77"/>
              </a:rPr>
              <a:t> And behold, your relative Elizabeth in her old age has also conceived a son, and this is the sixth month with her who was called barren. </a:t>
            </a:r>
            <a:r>
              <a:rPr lang="en-GB" sz="3200" b="1" baseline="30000" dirty="0">
                <a:solidFill>
                  <a:schemeClr val="bg1"/>
                </a:solidFill>
                <a:latin typeface="CMG Sans SemiBold" pitchFamily="2" charset="77"/>
              </a:rPr>
              <a:t>37</a:t>
            </a:r>
            <a:r>
              <a:rPr lang="en-GB" sz="3200" b="1" dirty="0">
                <a:solidFill>
                  <a:schemeClr val="bg1"/>
                </a:solidFill>
                <a:latin typeface="CMG Sans SemiBold" pitchFamily="2" charset="77"/>
              </a:rPr>
              <a:t> For nothing will be impossible with God.”</a:t>
            </a:r>
          </a:p>
          <a:p>
            <a:pPr marL="0" indent="0">
              <a:lnSpc>
                <a:spcPct val="100000"/>
              </a:lnSpc>
              <a:buNone/>
            </a:pPr>
            <a:r>
              <a:rPr lang="en-GB" sz="1800" b="1" dirty="0">
                <a:solidFill>
                  <a:schemeClr val="bg1"/>
                </a:solidFill>
                <a:latin typeface="CMG Sans SemiBold" pitchFamily="2" charset="77"/>
              </a:rPr>
              <a:t>Luke 1:34-37 ESV</a:t>
            </a:r>
          </a:p>
        </p:txBody>
      </p:sp>
    </p:spTree>
    <p:extLst>
      <p:ext uri="{BB962C8B-B14F-4D97-AF65-F5344CB8AC3E}">
        <p14:creationId xmlns:p14="http://schemas.microsoft.com/office/powerpoint/2010/main" val="2702070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D743D-4A20-2E47-9EF2-5A6354E0F88A}"/>
              </a:ext>
            </a:extLst>
          </p:cNvPr>
          <p:cNvSpPr>
            <a:spLocks noGrp="1"/>
          </p:cNvSpPr>
          <p:nvPr>
            <p:ph idx="1"/>
          </p:nvPr>
        </p:nvSpPr>
        <p:spPr>
          <a:xfrm>
            <a:off x="838200" y="719328"/>
            <a:ext cx="10515600" cy="5457635"/>
          </a:xfrm>
        </p:spPr>
        <p:txBody>
          <a:bodyPr>
            <a:noAutofit/>
          </a:bodyPr>
          <a:lstStyle/>
          <a:p>
            <a:pPr marL="0" indent="0">
              <a:lnSpc>
                <a:spcPct val="100000"/>
              </a:lnSpc>
              <a:buNone/>
            </a:pPr>
            <a:r>
              <a:rPr lang="en-GB" sz="3200" b="1" baseline="30000" dirty="0">
                <a:solidFill>
                  <a:schemeClr val="bg1"/>
                </a:solidFill>
                <a:latin typeface="CMG Sans SemiBold" pitchFamily="2" charset="77"/>
              </a:rPr>
              <a:t>1</a:t>
            </a:r>
            <a:r>
              <a:rPr lang="en-GB" sz="3200" b="1" dirty="0">
                <a:solidFill>
                  <a:schemeClr val="bg1"/>
                </a:solidFill>
                <a:latin typeface="CMG Sans SemiBold" pitchFamily="2" charset="77"/>
              </a:rPr>
              <a:t> But there will be no gloom for her who was in anguish. In the former time he brought into contempt the land of Zebulun and the land of Naphtali, but in the latter time he has made glorious the way of the sea, the land beyond the Jordan, Galilee of the nations.</a:t>
            </a:r>
          </a:p>
          <a:p>
            <a:pPr marL="0" indent="0">
              <a:lnSpc>
                <a:spcPct val="100000"/>
              </a:lnSpc>
              <a:buNone/>
            </a:pPr>
            <a:r>
              <a:rPr lang="en-GB" sz="1800" b="1" dirty="0">
                <a:solidFill>
                  <a:schemeClr val="bg1"/>
                </a:solidFill>
                <a:latin typeface="CMG Sans SemiBold" pitchFamily="2" charset="77"/>
              </a:rPr>
              <a:t>Isaiah 9:1 ESV</a:t>
            </a:r>
          </a:p>
        </p:txBody>
      </p:sp>
    </p:spTree>
    <p:extLst>
      <p:ext uri="{BB962C8B-B14F-4D97-AF65-F5344CB8AC3E}">
        <p14:creationId xmlns:p14="http://schemas.microsoft.com/office/powerpoint/2010/main" val="2857398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D743D-4A20-2E47-9EF2-5A6354E0F88A}"/>
              </a:ext>
            </a:extLst>
          </p:cNvPr>
          <p:cNvSpPr>
            <a:spLocks noGrp="1"/>
          </p:cNvSpPr>
          <p:nvPr>
            <p:ph idx="1"/>
          </p:nvPr>
        </p:nvSpPr>
        <p:spPr>
          <a:xfrm>
            <a:off x="838200" y="719328"/>
            <a:ext cx="10515600" cy="5457635"/>
          </a:xfrm>
        </p:spPr>
        <p:txBody>
          <a:bodyPr>
            <a:noAutofit/>
          </a:bodyPr>
          <a:lstStyle/>
          <a:p>
            <a:pPr marL="0" indent="0">
              <a:lnSpc>
                <a:spcPct val="100000"/>
              </a:lnSpc>
              <a:buNone/>
            </a:pPr>
            <a:r>
              <a:rPr lang="en-GB" sz="3200" b="1" baseline="30000" dirty="0">
                <a:solidFill>
                  <a:schemeClr val="bg1"/>
                </a:solidFill>
                <a:latin typeface="CMG Sans SemiBold" pitchFamily="2" charset="77"/>
              </a:rPr>
              <a:t>14 </a:t>
            </a:r>
            <a:r>
              <a:rPr lang="en-GB" sz="3200" b="1" dirty="0">
                <a:solidFill>
                  <a:schemeClr val="bg1"/>
                </a:solidFill>
                <a:latin typeface="CMG Sans SemiBold" pitchFamily="2" charset="77"/>
              </a:rPr>
              <a:t>Therefore the Lord himself will give you a sign. Behold, the virgin shall conceive and bear a son, and shall call his name Immanuel</a:t>
            </a:r>
          </a:p>
          <a:p>
            <a:pPr marL="0" indent="0">
              <a:lnSpc>
                <a:spcPct val="100000"/>
              </a:lnSpc>
              <a:buNone/>
            </a:pPr>
            <a:r>
              <a:rPr lang="en-GB" sz="1800" b="1" dirty="0">
                <a:solidFill>
                  <a:schemeClr val="bg1"/>
                </a:solidFill>
                <a:latin typeface="CMG Sans SemiBold" pitchFamily="2" charset="77"/>
              </a:rPr>
              <a:t>Isaiah 7:14 ESV</a:t>
            </a:r>
          </a:p>
        </p:txBody>
      </p:sp>
    </p:spTree>
    <p:extLst>
      <p:ext uri="{BB962C8B-B14F-4D97-AF65-F5344CB8AC3E}">
        <p14:creationId xmlns:p14="http://schemas.microsoft.com/office/powerpoint/2010/main" val="506401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D743D-4A20-2E47-9EF2-5A6354E0F88A}"/>
              </a:ext>
            </a:extLst>
          </p:cNvPr>
          <p:cNvSpPr>
            <a:spLocks noGrp="1"/>
          </p:cNvSpPr>
          <p:nvPr>
            <p:ph idx="1"/>
          </p:nvPr>
        </p:nvSpPr>
        <p:spPr>
          <a:xfrm>
            <a:off x="838200" y="719328"/>
            <a:ext cx="10515600" cy="5457635"/>
          </a:xfrm>
        </p:spPr>
        <p:txBody>
          <a:bodyPr>
            <a:noAutofit/>
          </a:bodyPr>
          <a:lstStyle/>
          <a:p>
            <a:pPr marL="0" indent="0">
              <a:lnSpc>
                <a:spcPct val="100000"/>
              </a:lnSpc>
              <a:buNone/>
            </a:pPr>
            <a:r>
              <a:rPr lang="en-GB" sz="3200" b="1" baseline="30000" dirty="0">
                <a:solidFill>
                  <a:schemeClr val="bg1"/>
                </a:solidFill>
                <a:latin typeface="CMG Sans SemiBold" pitchFamily="2" charset="77"/>
              </a:rPr>
              <a:t>12</a:t>
            </a:r>
            <a:r>
              <a:rPr lang="en-GB" sz="3200" b="1" dirty="0">
                <a:solidFill>
                  <a:schemeClr val="bg1"/>
                </a:solidFill>
                <a:latin typeface="CMG Sans SemiBold" pitchFamily="2" charset="77"/>
              </a:rPr>
              <a:t> When your days are fulfilled and you lie down with your fathers, I will raise up your offspring after you, who shall come from your body, and I will establish his kingdom. </a:t>
            </a:r>
            <a:r>
              <a:rPr lang="en-GB" sz="3200" b="1" baseline="30000" dirty="0">
                <a:solidFill>
                  <a:schemeClr val="bg1"/>
                </a:solidFill>
                <a:latin typeface="CMG Sans SemiBold" pitchFamily="2" charset="77"/>
              </a:rPr>
              <a:t>13</a:t>
            </a:r>
            <a:r>
              <a:rPr lang="en-GB" sz="3200" b="1" dirty="0">
                <a:solidFill>
                  <a:schemeClr val="bg1"/>
                </a:solidFill>
                <a:latin typeface="CMG Sans SemiBold" pitchFamily="2" charset="77"/>
              </a:rPr>
              <a:t> He shall build a house for my name, and I will establish the throne of his kingdom forever. </a:t>
            </a:r>
            <a:r>
              <a:rPr lang="en-GB" sz="3200" b="1" baseline="30000" dirty="0">
                <a:solidFill>
                  <a:schemeClr val="bg1"/>
                </a:solidFill>
                <a:latin typeface="CMG Sans SemiBold" pitchFamily="2" charset="77"/>
              </a:rPr>
              <a:t>14</a:t>
            </a:r>
            <a:r>
              <a:rPr lang="en-GB" sz="3200" b="1" dirty="0">
                <a:solidFill>
                  <a:schemeClr val="bg1"/>
                </a:solidFill>
                <a:latin typeface="CMG Sans SemiBold" pitchFamily="2" charset="77"/>
              </a:rPr>
              <a:t> I will be to him a father, and he shall be to me a son. When he commits iniquity, I will discipline him with the rod of men, with the stripes of the sons of men,</a:t>
            </a:r>
          </a:p>
          <a:p>
            <a:pPr marL="0" indent="0">
              <a:lnSpc>
                <a:spcPct val="100000"/>
              </a:lnSpc>
              <a:buNone/>
            </a:pPr>
            <a:r>
              <a:rPr lang="en-GB" sz="1800" b="1" dirty="0">
                <a:solidFill>
                  <a:schemeClr val="bg1"/>
                </a:solidFill>
                <a:latin typeface="CMG Sans SemiBold" pitchFamily="2" charset="77"/>
              </a:rPr>
              <a:t>2 Samuel 7:12-14 ESV</a:t>
            </a:r>
          </a:p>
        </p:txBody>
      </p:sp>
    </p:spTree>
    <p:extLst>
      <p:ext uri="{BB962C8B-B14F-4D97-AF65-F5344CB8AC3E}">
        <p14:creationId xmlns:p14="http://schemas.microsoft.com/office/powerpoint/2010/main" val="1535041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D743D-4A20-2E47-9EF2-5A6354E0F88A}"/>
              </a:ext>
            </a:extLst>
          </p:cNvPr>
          <p:cNvSpPr>
            <a:spLocks noGrp="1"/>
          </p:cNvSpPr>
          <p:nvPr>
            <p:ph idx="1"/>
          </p:nvPr>
        </p:nvSpPr>
        <p:spPr>
          <a:xfrm>
            <a:off x="838200" y="719328"/>
            <a:ext cx="10515600" cy="5457635"/>
          </a:xfrm>
        </p:spPr>
        <p:txBody>
          <a:bodyPr>
            <a:noAutofit/>
          </a:bodyPr>
          <a:lstStyle/>
          <a:p>
            <a:pPr marL="0" indent="0">
              <a:lnSpc>
                <a:spcPct val="100000"/>
              </a:lnSpc>
              <a:buNone/>
            </a:pPr>
            <a:r>
              <a:rPr lang="en-GB" sz="3200" b="1" baseline="30000" dirty="0">
                <a:solidFill>
                  <a:schemeClr val="bg1"/>
                </a:solidFill>
                <a:latin typeface="CMG Sans SemiBold" pitchFamily="2" charset="77"/>
              </a:rPr>
              <a:t>7 </a:t>
            </a:r>
            <a:r>
              <a:rPr lang="en-GB" sz="3200" b="1" dirty="0">
                <a:solidFill>
                  <a:schemeClr val="bg1"/>
                </a:solidFill>
                <a:latin typeface="CMG Sans SemiBold" pitchFamily="2" charset="77"/>
              </a:rPr>
              <a:t>Of the increase of his government and of peace there will be no end, on the throne of David and over his kingdom, to establish it and to uphold it</a:t>
            </a:r>
            <a:br>
              <a:rPr lang="en-GB" sz="3200" b="1" dirty="0">
                <a:solidFill>
                  <a:schemeClr val="bg1"/>
                </a:solidFill>
                <a:latin typeface="CMG Sans SemiBold" pitchFamily="2" charset="77"/>
              </a:rPr>
            </a:br>
            <a:r>
              <a:rPr lang="en-GB" sz="3200" b="1" dirty="0">
                <a:solidFill>
                  <a:schemeClr val="bg1"/>
                </a:solidFill>
                <a:latin typeface="CMG Sans SemiBold" pitchFamily="2" charset="77"/>
              </a:rPr>
              <a:t>with justice and with righteousness from this time forth and forevermore. The zeal of the Lord of hosts will do this.</a:t>
            </a:r>
          </a:p>
          <a:p>
            <a:pPr marL="0" indent="0">
              <a:lnSpc>
                <a:spcPct val="100000"/>
              </a:lnSpc>
              <a:buNone/>
            </a:pPr>
            <a:r>
              <a:rPr lang="en-GB" sz="1800" b="1" dirty="0">
                <a:solidFill>
                  <a:schemeClr val="bg1"/>
                </a:solidFill>
                <a:latin typeface="CMG Sans SemiBold" pitchFamily="2" charset="77"/>
              </a:rPr>
              <a:t>Isaiah 9:7 ESV</a:t>
            </a:r>
          </a:p>
        </p:txBody>
      </p:sp>
    </p:spTree>
    <p:extLst>
      <p:ext uri="{BB962C8B-B14F-4D97-AF65-F5344CB8AC3E}">
        <p14:creationId xmlns:p14="http://schemas.microsoft.com/office/powerpoint/2010/main" val="4023072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8E1CEC-215B-724F-85DB-91633D276523}"/>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19954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614</Words>
  <Application>Microsoft Macintosh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CMG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cp:revision>
  <dcterms:created xsi:type="dcterms:W3CDTF">2022-12-09T09:58:37Z</dcterms:created>
  <dcterms:modified xsi:type="dcterms:W3CDTF">2022-12-09T15:56:21Z</dcterms:modified>
</cp:coreProperties>
</file>