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6" r:id="rId2"/>
    <p:sldId id="321" r:id="rId3"/>
    <p:sldId id="331" r:id="rId4"/>
    <p:sldId id="291" r:id="rId5"/>
    <p:sldId id="325" r:id="rId6"/>
    <p:sldId id="326" r:id="rId7"/>
    <p:sldId id="327" r:id="rId8"/>
    <p:sldId id="328" r:id="rId9"/>
    <p:sldId id="329" r:id="rId10"/>
    <p:sldId id="330" r:id="rId11"/>
    <p:sldId id="280" r:id="rId1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0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D37C78-8379-F84F-A0C2-A9D130AF3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C04BC-1ACC-5F46-9A3E-87A1E32CF8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82D02-51B3-4B43-93F9-EC80E99DB103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030A6-34F9-384B-8FC8-DF26127D3E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3698D5-5350-0B4A-8481-483A5979D1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71EFD-5D3E-0749-882E-C96D5C2008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40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F066D-9108-FF43-A71A-D5BB5424DD39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3FA87-B5E3-3440-A5A5-8D270E9F5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0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76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9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394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43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4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33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661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45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3FA87-B5E3-3440-A5A5-8D270E9F548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4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43D5-50E8-EF4A-978C-3EE1241DC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4A671-5410-2841-A858-E8DDE8BCC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635B0-A570-7642-AC12-5C635ED5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40335-7892-AE4B-8C5C-4895A65C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86BFC-4FF5-D24A-A696-F229E015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1164-2E34-8A4E-8F23-7AC1BE034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BC29C-BB01-6F43-9C51-8981978A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BDA4B-3815-3744-979A-EBBF2F56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C7356-979D-E14D-AD71-44487CA3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1E4C-6973-4146-80E3-7409C4D1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64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B7B4CE-FE7A-3248-B0EE-AF9828E0E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C72972-4809-4348-934B-3D6ABECA3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18345-8EF2-B048-9653-A5A42B6F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47FC9-BF3E-1548-A860-71A8FABE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01BF8-E107-B649-89F4-D70C81B8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8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01B3-5DC8-F548-81C3-6872D04F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8D479-D234-524E-8774-9E1E8B98B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C895-D7AA-B843-A738-FDC5EC45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CA88-AAD6-8641-91A8-B2FB738E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B6BC3-2891-DD48-8D98-E3C9E1D0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94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E5A5-7214-154B-9690-760430FD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B1BBA-DF42-7B46-B5A1-6D618D13B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C1F37-A8F5-7B46-A3B0-1C7EBD551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68588-C782-8545-9664-76488D1A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4379-9882-0D48-BBEC-2DF888E5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6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40AD3-6AE1-F54F-A9D2-3A61C58D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9E5F9-6206-B947-9847-7D93F7D8D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DE501-9862-2341-B03F-BA541E111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AC1CF-DC8A-9040-8356-7239FB01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AFEE9-6908-3847-89AE-B998A368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C7659-2B5F-9C41-BB50-36AA2F7C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F398-1971-4A40-9E0B-BDD4BB07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82AD5-261C-4F4C-870F-A848B9691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12D0D-1309-3646-9170-BACC8E8C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04919-2F65-FA42-A96F-5072E2C6D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F3164-6195-3248-ADA0-D06E19C63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5295F-AA5B-2144-9C86-873BC097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0725EF-78DC-A74C-8526-7A0F0385C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75DDE9-1230-3244-BF0F-641462D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0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597A-1840-DE4C-9E76-E2F7AD80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4A5AF-C7D2-7C46-A95A-D9ED95036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09F72-F199-3444-9425-895C294C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145537-B210-7845-86F9-063FE011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4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21CBF3-18C6-D848-BA06-81E1D68D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06D48E-FAD3-3B4C-AD02-6B523907F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F71EF-950E-5345-8F93-25E1D1D59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8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DB77C-0FF2-D448-BEB9-942D3EB4C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493C-C62A-D844-90AD-9A107DC6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317C-8C11-0849-8582-3A118A5D7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3A010-DBD0-234B-AFED-09E343961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AF0A5-AA6B-6D41-B8E0-978B976C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A96CB-5534-224A-9C77-C2FB64510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9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47D4-53A7-4F40-9704-2A411201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86B09-0B40-D940-BA9E-2D411C82E5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9438B-A6D2-DB43-9397-17C9CE605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EA753-762B-1C48-98BC-EB1B856E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6E2A-8EB1-4048-8ECC-05F3410A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CDFB0-C574-844F-9837-7903E148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82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C99446-1D33-F94E-8C54-984485860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1F70E-CF94-5E42-94AD-C2E65AC2F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3D671-0842-9E47-A1EB-1533C8506C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D07F4-917B-D14F-AED6-25FF3F85C602}" type="datetimeFigureOut">
              <a:rPr lang="en-GB" smtClean="0"/>
              <a:t>03/11/2021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D08F0-E06F-D54D-892D-D3E5781B6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0B4C5-5FC6-BD41-9BFD-3C724723D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69074-382B-4C41-943C-AA566D41F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F6E356-8E34-4C47-B8AA-CE63376F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9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840A5E-319B-634C-A16C-4C72C01F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F6E356-8E34-4C47-B8AA-CE63376F7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baseline="30000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1 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Oh, clap your hands, all you peoples! Shout to God with the voice of triumph! </a:t>
            </a:r>
            <a:r>
              <a:rPr lang="en-GB" b="1" baseline="30000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2 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For the Lord Most High is awesome; … </a:t>
            </a:r>
            <a:r>
              <a:rPr lang="en-GB" b="1" baseline="30000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6 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Sing praises to God, … Sing praises to our King, … </a:t>
            </a:r>
            <a:r>
              <a:rPr lang="en-GB" b="1" baseline="30000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7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 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For God is the King of all the earth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; … </a:t>
            </a:r>
            <a:r>
              <a:rPr lang="en-GB" b="1" baseline="30000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8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 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God reigns over the nations; God sits on His holy throne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. … </a:t>
            </a:r>
            <a:r>
              <a:rPr lang="en-GB" b="1" baseline="30000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9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… He is greatly exalted.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Psalm 47 NKJ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>
              <a:solidFill>
                <a:schemeClr val="bg1">
                  <a:lumMod val="95000"/>
                </a:schemeClr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… For Yours (Lord) is the kingdom, 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MG Sans SemiBold" pitchFamily="2" charset="77"/>
              </a:rPr>
              <a:t>and the power</a:t>
            </a:r>
            <a:r>
              <a:rPr lang="en-GB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 and the glory forever. Amen.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>
                    <a:lumMod val="95000"/>
                  </a:schemeClr>
                </a:solidFill>
                <a:latin typeface="CMG Sans SemiBold" pitchFamily="2" charset="77"/>
              </a:rPr>
              <a:t>Matthew 6v13 NKJ</a:t>
            </a:r>
          </a:p>
        </p:txBody>
      </p:sp>
    </p:spTree>
    <p:extLst>
      <p:ext uri="{BB962C8B-B14F-4D97-AF65-F5344CB8AC3E}">
        <p14:creationId xmlns:p14="http://schemas.microsoft.com/office/powerpoint/2010/main" val="86128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GOD IS </a:t>
            </a:r>
          </a:p>
          <a:p>
            <a:pPr marL="0" indent="0" algn="ctr"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The Sovereign Potentate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High &amp; exalted, seated on a throne (Isaiah 6v1) 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but with a gentle &amp; lowly heart (Matthew 11v29)</a:t>
            </a:r>
          </a:p>
        </p:txBody>
      </p:sp>
    </p:spTree>
    <p:extLst>
      <p:ext uri="{BB962C8B-B14F-4D97-AF65-F5344CB8AC3E}">
        <p14:creationId xmlns:p14="http://schemas.microsoft.com/office/powerpoint/2010/main" val="54968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GOD IS </a:t>
            </a:r>
          </a:p>
          <a:p>
            <a:pPr marL="0" indent="0" algn="ctr"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The SOVEREIGN Potentate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 He is all-powerful 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The Lord God omnipotent reigns from heaven (Revelation 19v6)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69367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God’s SUPERIOR Power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bg1">
                  <a:lumMod val="85000"/>
                </a:schemeClr>
              </a:solidFill>
              <a:latin typeface="CMG Sans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superior to all other</a:t>
            </a: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Nothing is too difficult for Him (Jeremiah 32 v17– 19)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224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God’s SUPERIOR Power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bg1">
                  <a:lumMod val="85000"/>
                </a:schemeClr>
              </a:solidFill>
              <a:latin typeface="CMG Sans" pitchFamily="2" charset="77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evidenced in: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creation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mighty acts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miracles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the Church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98573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God’s SAVING Power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bg1">
                  <a:lumMod val="85000"/>
                </a:schemeClr>
              </a:solidFill>
              <a:latin typeface="CMG Sans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 The ultimate evidence of the wonderfulness of His power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  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76598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08B-3C9A-284C-A4DB-66DF8A139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54" y="558209"/>
            <a:ext cx="11525693" cy="57415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Our Personal Response</a:t>
            </a:r>
          </a:p>
          <a:p>
            <a:pPr>
              <a:buFont typeface="Wingdings" pitchFamily="2" charset="2"/>
              <a:buChar char="Ø"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" pitchFamily="2" charset="77"/>
            </a:endParaRPr>
          </a:p>
          <a:p>
            <a:pPr>
              <a:buFont typeface="Wingdings" pitchFamily="2" charset="2"/>
              <a:buChar char="Ø"/>
            </a:pP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" pitchFamily="2" charset="77"/>
              </a:rPr>
              <a:t> </a:t>
            </a:r>
            <a:r>
              <a:rPr lang="en-GB" sz="32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What is your response to the all-powerful God who rules the entire universe from heaven’s throne?</a:t>
            </a:r>
          </a:p>
          <a:p>
            <a:pPr marL="0" indent="0"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" pitchFamily="2" charset="77"/>
            </a:endParaRPr>
          </a:p>
          <a:p>
            <a:pPr marL="0" indent="0" algn="ctr">
              <a:buNone/>
            </a:pPr>
            <a:endParaRPr lang="en-GB" sz="3200" b="1" dirty="0">
              <a:solidFill>
                <a:schemeClr val="bg1">
                  <a:lumMod val="85000"/>
                </a:schemeClr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8232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6752</TotalTime>
  <Words>250</Words>
  <Application>Microsoft Macintosh PowerPoint</Application>
  <PresentationFormat>Widescreen</PresentationFormat>
  <Paragraphs>41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CMG Sans</vt:lpstr>
      <vt:lpstr>CMG Sans SemiBold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80</cp:revision>
  <cp:lastPrinted>2021-10-10T06:39:44Z</cp:lastPrinted>
  <dcterms:created xsi:type="dcterms:W3CDTF">2021-09-27T13:35:38Z</dcterms:created>
  <dcterms:modified xsi:type="dcterms:W3CDTF">2021-11-03T09:37:58Z</dcterms:modified>
</cp:coreProperties>
</file>