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6" r:id="rId2"/>
    <p:sldId id="283" r:id="rId3"/>
    <p:sldId id="321" r:id="rId4"/>
    <p:sldId id="291" r:id="rId5"/>
    <p:sldId id="322" r:id="rId6"/>
    <p:sldId id="323" r:id="rId7"/>
    <p:sldId id="324" r:id="rId8"/>
    <p:sldId id="280" r:id="rId9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0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D37C78-8379-F84F-A0C2-A9D130AF3D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C04BC-1ACC-5F46-9A3E-87A1E32CF8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82D02-51B3-4B43-93F9-EC80E99DB10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030A6-34F9-384B-8FC8-DF26127D3E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3698D5-5350-0B4A-8481-483A5979D1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71EFD-5D3E-0749-882E-C96D5C200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40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F066D-9108-FF43-A71A-D5BB5424DD39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3FA87-B5E3-3440-A5A5-8D270E9F5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05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976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94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58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79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931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24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43D5-50E8-EF4A-978C-3EE1241DC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4A671-5410-2841-A858-E8DDE8BCC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635B0-A570-7642-AC12-5C635ED5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40335-7892-AE4B-8C5C-4895A65C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86BFC-4FF5-D24A-A696-F229E015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48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1164-2E34-8A4E-8F23-7AC1BE03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EBC29C-BB01-6F43-9C51-8981978A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BDA4B-3815-3744-979A-EBBF2F56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C7356-979D-E14D-AD71-44487CA31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1E4C-6973-4146-80E3-7409C4D1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64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B7B4CE-FE7A-3248-B0EE-AF9828E0E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72972-4809-4348-934B-3D6ABECA3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8345-8EF2-B048-9653-A5A42B6F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47FC9-BF3E-1548-A860-71A8FABE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01BF8-E107-B649-89F4-D70C81B8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8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701B3-5DC8-F548-81C3-6872D04F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8D479-D234-524E-8774-9E1E8B98B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3C895-D7AA-B843-A738-FDC5EC45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CA88-AAD6-8641-91A8-B2FB738E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B6BC3-2891-DD48-8D98-E3C9E1D0F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94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E5A5-7214-154B-9690-760430FD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B1BBA-DF42-7B46-B5A1-6D618D13B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C1F37-A8F5-7B46-A3B0-1C7EBD551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68588-C782-8545-9664-76488D1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E4379-9882-0D48-BBEC-2DF888E55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6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40AD3-6AE1-F54F-A9D2-3A61C58D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9E5F9-6206-B947-9847-7D93F7D8D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DE501-9862-2341-B03F-BA541E111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AC1CF-DC8A-9040-8356-7239FB01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AFEE9-6908-3847-89AE-B998A368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C7659-2B5F-9C41-BB50-36AA2F7CF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9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EF398-1971-4A40-9E0B-BDD4BB07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82AD5-261C-4F4C-870F-A848B9691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12D0D-1309-3646-9170-BACC8E8C0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04919-2F65-FA42-A96F-5072E2C6D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8F3164-6195-3248-ADA0-D06E19C63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F5295F-AA5B-2144-9C86-873BC097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0725EF-78DC-A74C-8526-7A0F0385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75DDE9-1230-3244-BF0F-641462DD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09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8597A-1840-DE4C-9E76-E2F7AD80F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4A5AF-C7D2-7C46-A95A-D9ED9503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09F72-F199-3444-9425-895C294C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145537-B210-7845-86F9-063FE011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74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1CBF3-18C6-D848-BA06-81E1D68D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06D48E-FAD3-3B4C-AD02-6B523907F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F71EF-950E-5345-8F93-25E1D1D59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8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B77C-0FF2-D448-BEB9-942D3EB4C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E493C-C62A-D844-90AD-9A107DC64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317C-8C11-0849-8582-3A118A5D7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3A010-DBD0-234B-AFED-09E343961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AF0A5-AA6B-6D41-B8E0-978B976C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A96CB-5534-224A-9C77-C2FB6451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98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47D4-53A7-4F40-9704-2A411201F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886B09-0B40-D940-BA9E-2D411C82E5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9438B-A6D2-DB43-9397-17C9CE605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EA753-762B-1C48-98BC-EB1B856E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D6E2A-8EB1-4048-8ECC-05F3410A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CDFB0-C574-844F-9837-7903E148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2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C99446-1D33-F94E-8C54-984485860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1F70E-CF94-5E42-94AD-C2E65AC2F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3D671-0842-9E47-A1EB-1533C8506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07F4-917B-D14F-AED6-25FF3F85C60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D08F0-E06F-D54D-892D-D3E5781B6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0B4C5-5FC6-BD41-9BFD-3C724723D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3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840A5E-319B-634C-A16C-4C72C01F4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056414-A5E8-2C4C-ABA2-2E97C213B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1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2E0A1E-7DFD-284E-B503-497842F9C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22 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So Paul, standing in the midst of the Areopagus, said: “Men of Athens, I perceive that in every way you are very religious. </a:t>
            </a: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23 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For as I passed along and observed the objects of your worship, I found also an altar with this inscription, ‘To the unknown god.’ What therefore you worship as unknown, this I proclaim to you. </a:t>
            </a: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24 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The God who made the world </a:t>
            </a:r>
            <a:r>
              <a:rPr lang="en-GB" b="1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and everything in 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it, being Lord of heaven and earth, does not live in temples made by man,</a:t>
            </a: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25 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nor is he served by human hands, as though he needed anything, since he himself gives to all mankind life and breath and everything.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Acts 17:22-25 ESV</a:t>
            </a:r>
            <a:endParaRPr lang="en-GB" sz="24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4968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1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The earth is the </a:t>
            </a:r>
            <a:r>
              <a:rPr lang="en-GB" sz="3200" b="1" cap="small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Lord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's and the fullness thereof,</a:t>
            </a: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 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the world and those who dwell therein, </a:t>
            </a: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2 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for he has founded it upon the seas and established it upon the rivers.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Acts 17:22-25 ESV</a:t>
            </a:r>
            <a:endParaRPr lang="en-GB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9702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1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“Worthy are you, our Lord and God, to receive glory and honour and power, for you created all things, and by your will they existed and were created.”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Revelation 4:11 ESV</a:t>
            </a:r>
            <a:endParaRPr lang="en-GB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579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19 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And my God will supply every need of yours according to his riches in glory in Christ Jesus.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Philippians 4:19 ESV</a:t>
            </a:r>
            <a:endParaRPr lang="en-GB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6552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840A5E-319B-634C-A16C-4C72C01F4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6731</TotalTime>
  <Words>257</Words>
  <Application>Microsoft Macintosh PowerPoint</Application>
  <PresentationFormat>Widescreen</PresentationFormat>
  <Paragraphs>14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CMG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74</cp:revision>
  <cp:lastPrinted>2021-10-10T06:39:44Z</cp:lastPrinted>
  <dcterms:created xsi:type="dcterms:W3CDTF">2021-09-27T13:35:38Z</dcterms:created>
  <dcterms:modified xsi:type="dcterms:W3CDTF">2021-10-29T18:50:20Z</dcterms:modified>
</cp:coreProperties>
</file>