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96" r:id="rId2"/>
    <p:sldId id="260" r:id="rId3"/>
    <p:sldId id="262" r:id="rId4"/>
    <p:sldId id="307" r:id="rId5"/>
    <p:sldId id="310" r:id="rId6"/>
    <p:sldId id="283" r:id="rId7"/>
    <p:sldId id="308" r:id="rId8"/>
    <p:sldId id="256" r:id="rId9"/>
    <p:sldId id="291" r:id="rId10"/>
    <p:sldId id="313" r:id="rId11"/>
    <p:sldId id="314" r:id="rId12"/>
    <p:sldId id="306" r:id="rId13"/>
    <p:sldId id="315" r:id="rId14"/>
    <p:sldId id="317" r:id="rId15"/>
    <p:sldId id="318" r:id="rId16"/>
    <p:sldId id="316" r:id="rId17"/>
    <p:sldId id="319" r:id="rId18"/>
    <p:sldId id="311" r:id="rId19"/>
    <p:sldId id="309" r:id="rId20"/>
    <p:sldId id="320" r:id="rId21"/>
    <p:sldId id="280" r:id="rId22"/>
  </p:sldIdLst>
  <p:sldSz cx="12192000" cy="6858000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540"/>
    <p:restoredTop sz="94643"/>
  </p:normalViewPr>
  <p:slideViewPr>
    <p:cSldViewPr snapToGrid="0" snapToObjects="1">
      <p:cViewPr varScale="1">
        <p:scale>
          <a:sx n="105" d="100"/>
          <a:sy n="105" d="100"/>
        </p:scale>
        <p:origin x="27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9D37C78-8379-F84F-A0C2-A9D130AF3DB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F1C04BC-1ACC-5F46-9A3E-87A1E32CF82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C82D02-51B3-4B43-93F9-EC80E99DB103}" type="datetimeFigureOut">
              <a:rPr lang="en-GB" smtClean="0"/>
              <a:t>20/10/2021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7E030A6-34F9-384B-8FC8-DF26127D3E4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03698D5-5350-0B4A-8481-483A5979D16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B71EFD-5D3E-0749-882E-C96D5C2008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24022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BF066D-9108-FF43-A71A-D5BB5424DD39}" type="datetimeFigureOut">
              <a:rPr lang="en-GB" smtClean="0"/>
              <a:t>20/10/2021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14600" y="857250"/>
            <a:ext cx="41148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03FA87-B5E3-3440-A5A5-8D270E9F54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44053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03FA87-B5E3-3440-A5A5-8D270E9F548E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397605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03FA87-B5E3-3440-A5A5-8D270E9F548E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208256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03FA87-B5E3-3440-A5A5-8D270E9F548E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153149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03FA87-B5E3-3440-A5A5-8D270E9F548E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585897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03FA87-B5E3-3440-A5A5-8D270E9F548E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793174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03FA87-B5E3-3440-A5A5-8D270E9F548E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951990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03FA87-B5E3-3440-A5A5-8D270E9F548E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647650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03FA87-B5E3-3440-A5A5-8D270E9F548E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325664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03FA87-B5E3-3440-A5A5-8D270E9F548E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3201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03FA87-B5E3-3440-A5A5-8D270E9F548E}" type="slidenum">
              <a:rPr lang="en-GB" smtClean="0"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225676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03FA87-B5E3-3440-A5A5-8D270E9F548E}" type="slidenum">
              <a:rPr lang="en-GB" smtClean="0"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80687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03FA87-B5E3-3440-A5A5-8D270E9F548E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223592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03FA87-B5E3-3440-A5A5-8D270E9F548E}" type="slidenum">
              <a:rPr lang="en-GB" smtClean="0"/>
              <a:t>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72472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03FA87-B5E3-3440-A5A5-8D270E9F548E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11080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03FA87-B5E3-3440-A5A5-8D270E9F548E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91031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03FA87-B5E3-3440-A5A5-8D270E9F548E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16270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03FA87-B5E3-3440-A5A5-8D270E9F548E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86036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03FA87-B5E3-3440-A5A5-8D270E9F548E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16940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03FA87-B5E3-3440-A5A5-8D270E9F548E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139492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03FA87-B5E3-3440-A5A5-8D270E9F548E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26159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E243D5-50E8-EF4A-978C-3EE1241DC5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384A671-5410-2841-A858-E8DDE8BCCAC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1635B0-A570-7642-AC12-5C635ED555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D07F4-917B-D14F-AED6-25FF3F85C602}" type="datetimeFigureOut">
              <a:rPr lang="en-GB" smtClean="0"/>
              <a:t>20/10/2021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540335-7892-AE4B-8C5C-4895A65CE8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086BFC-4FF5-D24A-A696-F229E01584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69074-382B-4C41-943C-AA566D41F6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74892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BB1164-2E34-8A4E-8F23-7AC1BE0349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8EBC29C-BB01-6F43-9C51-8981978ADB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FBDA4B-3815-3744-979A-EBBF2F56C9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D07F4-917B-D14F-AED6-25FF3F85C602}" type="datetimeFigureOut">
              <a:rPr lang="en-GB" smtClean="0"/>
              <a:t>20/10/2021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6C7356-979D-E14D-AD71-44487CA316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181E4C-6973-4146-80E3-7409C4D1B4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69074-382B-4C41-943C-AA566D41F6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46468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DB7B4CE-FE7A-3248-B0EE-AF9828E0E01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5C72972-4809-4348-934B-3D6ABECA32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718345-8EF2-B048-9653-A5A42B6F2E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D07F4-917B-D14F-AED6-25FF3F85C602}" type="datetimeFigureOut">
              <a:rPr lang="en-GB" smtClean="0"/>
              <a:t>20/10/2021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647FC9-BF3E-1548-A860-71A8FABEFD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801BF8-E107-B649-89F4-D70C81B88E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69074-382B-4C41-943C-AA566D41F6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04875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4701B3-5DC8-F548-81C3-6872D04FA9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48D479-D234-524E-8774-9E1E8B98BB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F3C895-D7AA-B843-A738-FDC5EC457E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D07F4-917B-D14F-AED6-25FF3F85C602}" type="datetimeFigureOut">
              <a:rPr lang="en-GB" smtClean="0"/>
              <a:t>20/10/2021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A1CA88-AAD6-8641-91A8-B2FB738E7C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1B6BC3-2891-DD48-8D98-E3C9E1D0F4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69074-382B-4C41-943C-AA566D41F6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6947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A7E5A5-7214-154B-9690-760430FD97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42B1BBA-DF42-7B46-B5A1-6D618D13B3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FC1F37-A8F5-7B46-A3B0-1C7EBD551C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D07F4-917B-D14F-AED6-25FF3F85C602}" type="datetimeFigureOut">
              <a:rPr lang="en-GB" smtClean="0"/>
              <a:t>20/10/2021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E68588-C782-8545-9664-76488D1A22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1E4379-9882-0D48-BBEC-2DF888E55B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69074-382B-4C41-943C-AA566D41F6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94666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D40AD3-6AE1-F54F-A9D2-3A61C58D3B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F9E5F9-6206-B947-9847-7D93F7D8DF1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E2DE501-9862-2341-B03F-BA541E1111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2AC1CF-DC8A-9040-8356-7239FB016C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D07F4-917B-D14F-AED6-25FF3F85C602}" type="datetimeFigureOut">
              <a:rPr lang="en-GB" smtClean="0"/>
              <a:t>20/10/2021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6AFEE9-6908-3847-89AE-B998A368BC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78C7659-2B5F-9C41-BB50-36AA2F7CF2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69074-382B-4C41-943C-AA566D41F6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18942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5EF398-1971-4A40-9E0B-BDD4BB079A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8C82AD5-261C-4F4C-870F-A848B9691B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2112D0D-1309-3646-9170-BACC8E8C07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1804919-2F65-FA42-A96F-5072E2C6DD6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D8F3164-6195-3248-ADA0-D06E19C6339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1F5295F-AA5B-2144-9C86-873BC09704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D07F4-917B-D14F-AED6-25FF3F85C602}" type="datetimeFigureOut">
              <a:rPr lang="en-GB" smtClean="0"/>
              <a:t>20/10/2021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40725EF-78DC-A74C-8526-7A0F0385C5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A75DDE9-1230-3244-BF0F-641462DD9A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69074-382B-4C41-943C-AA566D41F6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00945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F8597A-1840-DE4C-9E76-E2F7AD80F1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784A5AF-C7D2-7C46-A95A-D9ED950363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D07F4-917B-D14F-AED6-25FF3F85C602}" type="datetimeFigureOut">
              <a:rPr lang="en-GB" smtClean="0"/>
              <a:t>20/10/2021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D709F72-F199-3444-9425-895C294C07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6145537-B210-7845-86F9-063FE0116D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69074-382B-4C41-943C-AA566D41F6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67418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321CBF3-18C6-D848-BA06-81E1D68D7B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D07F4-917B-D14F-AED6-25FF3F85C602}" type="datetimeFigureOut">
              <a:rPr lang="en-GB" smtClean="0"/>
              <a:t>20/10/2021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A06D48E-FAD3-3B4C-AD02-6B523907F3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07F71EF-950E-5345-8F93-25E1D1D593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69074-382B-4C41-943C-AA566D41F6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60854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1DB77C-0FF2-D448-BEB9-942D3EB4CA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4E493C-C62A-D844-90AD-9A107DC648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404317C-8C11-0849-8582-3A118A5D7F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23A010-DBD0-234B-AFED-09E343961A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D07F4-917B-D14F-AED6-25FF3F85C602}" type="datetimeFigureOut">
              <a:rPr lang="en-GB" smtClean="0"/>
              <a:t>20/10/2021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FAF0A5-AA6B-6D41-B8E0-978B976CA5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BA96CB-5534-224A-9C77-C2FB645109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69074-382B-4C41-943C-AA566D41F6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99887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AD47D4-53A7-4F40-9704-2A411201F8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2886B09-0B40-D940-BA9E-2D411C82E53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889438B-A6D2-DB43-9397-17C9CE6051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DEA753-762B-1C48-98BC-EB1B856EDC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D07F4-917B-D14F-AED6-25FF3F85C602}" type="datetimeFigureOut">
              <a:rPr lang="en-GB" smtClean="0"/>
              <a:t>20/10/2021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8D6E2A-8EB1-4048-8ECC-05F3410A27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2CDFB0-C574-844F-9837-7903E148D6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69074-382B-4C41-943C-AA566D41F6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68212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3C99446-1D33-F94E-8C54-9844858604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A1F70E-CF94-5E42-94AD-C2E65AC2F9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43D671-0842-9E47-A1EB-1533C8506CD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2D07F4-917B-D14F-AED6-25FF3F85C602}" type="datetimeFigureOut">
              <a:rPr lang="en-GB" smtClean="0"/>
              <a:t>20/10/2021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DD08F0-E06F-D54D-892D-D3E5781B65F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50B4C5-5FC6-BD41-9BFD-3C724723D35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D69074-382B-4C41-943C-AA566D41F6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5830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C840A5E-319B-634C-A16C-4C72C01F4FC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7871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71D08B-3C9A-284C-A4DB-66DF8A139F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3154" y="558209"/>
            <a:ext cx="11525693" cy="5741582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GB" sz="3200" b="1" baseline="30000" dirty="0">
                <a:solidFill>
                  <a:schemeClr val="bg1">
                    <a:lumMod val="85000"/>
                  </a:schemeClr>
                </a:solidFill>
                <a:latin typeface="CMG Sans SemiBold" pitchFamily="2" charset="77"/>
              </a:rPr>
              <a:t>33 </a:t>
            </a:r>
            <a:r>
              <a:rPr lang="en-GB" sz="32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CMG Sans SemiBold" pitchFamily="2" charset="77"/>
              </a:rPr>
              <a:t>Oh, the depth of the riches and wisdom and knowledge of God! How unsearchable are his judgements and how inscrutable his ways! </a:t>
            </a:r>
            <a:r>
              <a:rPr lang="en-GB" sz="3200" b="1" baseline="30000" dirty="0">
                <a:solidFill>
                  <a:schemeClr val="bg1">
                    <a:lumMod val="85000"/>
                  </a:schemeClr>
                </a:solidFill>
                <a:latin typeface="CMG Sans SemiBold" pitchFamily="2" charset="77"/>
              </a:rPr>
              <a:t>34</a:t>
            </a:r>
            <a:r>
              <a:rPr lang="en-GB" sz="3200" b="1" dirty="0">
                <a:solidFill>
                  <a:schemeClr val="bg1">
                    <a:lumMod val="85000"/>
                  </a:schemeClr>
                </a:solidFill>
                <a:latin typeface="CMG Sans SemiBold" pitchFamily="2" charset="77"/>
              </a:rPr>
              <a:t> “For who has known the mind of the Lord, or who has been his counsellor?” </a:t>
            </a:r>
            <a:r>
              <a:rPr lang="en-GB" sz="3200" b="1" baseline="30000" dirty="0">
                <a:solidFill>
                  <a:schemeClr val="bg1">
                    <a:lumMod val="85000"/>
                  </a:schemeClr>
                </a:solidFill>
                <a:latin typeface="CMG Sans SemiBold" pitchFamily="2" charset="77"/>
              </a:rPr>
              <a:t>35</a:t>
            </a:r>
            <a:r>
              <a:rPr lang="en-GB" sz="3200" b="1" dirty="0">
                <a:solidFill>
                  <a:schemeClr val="bg1">
                    <a:lumMod val="85000"/>
                  </a:schemeClr>
                </a:solidFill>
                <a:latin typeface="CMG Sans SemiBold" pitchFamily="2" charset="77"/>
              </a:rPr>
              <a:t> “Or who has given a gift to him that he might be repaid?” </a:t>
            </a:r>
            <a:r>
              <a:rPr lang="en-GB" sz="3200" b="1" baseline="30000" dirty="0">
                <a:solidFill>
                  <a:schemeClr val="bg1">
                    <a:lumMod val="85000"/>
                  </a:schemeClr>
                </a:solidFill>
                <a:latin typeface="CMG Sans SemiBold" pitchFamily="2" charset="77"/>
              </a:rPr>
              <a:t>36</a:t>
            </a:r>
            <a:r>
              <a:rPr lang="en-GB" sz="3200" b="1" dirty="0">
                <a:solidFill>
                  <a:schemeClr val="bg1">
                    <a:lumMod val="85000"/>
                  </a:schemeClr>
                </a:solidFill>
                <a:latin typeface="CMG Sans SemiBold" pitchFamily="2" charset="77"/>
              </a:rPr>
              <a:t> For from him and through him and to him are all things. </a:t>
            </a:r>
            <a:r>
              <a:rPr lang="en-GB" sz="32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CMG Sans SemiBold" pitchFamily="2" charset="77"/>
              </a:rPr>
              <a:t>To him be glory for ever</a:t>
            </a:r>
            <a:r>
              <a:rPr lang="en-GB" sz="3200" b="1" dirty="0">
                <a:solidFill>
                  <a:schemeClr val="bg1">
                    <a:lumMod val="85000"/>
                  </a:schemeClr>
                </a:solidFill>
                <a:latin typeface="CMG Sans SemiBold" pitchFamily="2" charset="77"/>
              </a:rPr>
              <a:t>. Amen.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sz="2400" b="1" dirty="0">
                <a:solidFill>
                  <a:schemeClr val="bg1">
                    <a:lumMod val="85000"/>
                  </a:schemeClr>
                </a:solidFill>
                <a:latin typeface="CMG Sans SemiBold" pitchFamily="2" charset="77"/>
              </a:rPr>
              <a:t>Romans 11:33-36 ESV</a:t>
            </a:r>
          </a:p>
          <a:p>
            <a:pPr marL="0" indent="0">
              <a:lnSpc>
                <a:spcPct val="100000"/>
              </a:lnSpc>
              <a:buNone/>
            </a:pPr>
            <a:endParaRPr lang="en-GB" b="1" dirty="0">
              <a:solidFill>
                <a:schemeClr val="bg1">
                  <a:lumMod val="85000"/>
                </a:schemeClr>
              </a:solidFill>
              <a:latin typeface="CMG Sans SemiBold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14407939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71D08B-3C9A-284C-A4DB-66DF8A139F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3154" y="558209"/>
            <a:ext cx="11525693" cy="5741582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GB" sz="3600" b="1" dirty="0">
                <a:solidFill>
                  <a:schemeClr val="bg1">
                    <a:lumMod val="85000"/>
                  </a:schemeClr>
                </a:solidFill>
                <a:latin typeface="CMG Sans SemiBold" pitchFamily="2" charset="77"/>
              </a:rPr>
              <a:t>Our Response?</a:t>
            </a:r>
          </a:p>
          <a:p>
            <a:pPr>
              <a:lnSpc>
                <a:spcPct val="100000"/>
              </a:lnSpc>
              <a:buFont typeface="Wingdings" pitchFamily="2" charset="2"/>
              <a:buChar char="Ø"/>
            </a:pPr>
            <a:r>
              <a:rPr lang="en-GB" sz="3200" b="1" dirty="0">
                <a:solidFill>
                  <a:schemeClr val="bg1">
                    <a:lumMod val="85000"/>
                  </a:schemeClr>
                </a:solidFill>
                <a:latin typeface="CMG Sans SemiBold" pitchFamily="2" charset="77"/>
              </a:rPr>
              <a:t> Me centred: </a:t>
            </a:r>
            <a:r>
              <a:rPr lang="en-GB" sz="32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CMG Sans SemiBold" pitchFamily="2" charset="77"/>
              </a:rPr>
              <a:t>Pity &amp; Pride</a:t>
            </a:r>
          </a:p>
          <a:p>
            <a:pPr>
              <a:lnSpc>
                <a:spcPct val="100000"/>
              </a:lnSpc>
              <a:buFont typeface="Wingdings" pitchFamily="2" charset="2"/>
              <a:buChar char="Ø"/>
            </a:pPr>
            <a:r>
              <a:rPr lang="en-GB" sz="3200" b="1" dirty="0">
                <a:solidFill>
                  <a:schemeClr val="bg1">
                    <a:lumMod val="85000"/>
                  </a:schemeClr>
                </a:solidFill>
                <a:latin typeface="CMG Sans SemiBold" pitchFamily="2" charset="77"/>
              </a:rPr>
              <a:t> God centred: </a:t>
            </a:r>
            <a:r>
              <a:rPr lang="en-GB" sz="32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CMG Sans SemiBold" pitchFamily="2" charset="77"/>
              </a:rPr>
              <a:t>Praise &amp; a Posture of Humility</a:t>
            </a:r>
          </a:p>
          <a:p>
            <a:pPr marL="0" indent="0">
              <a:lnSpc>
                <a:spcPct val="100000"/>
              </a:lnSpc>
              <a:buNone/>
            </a:pPr>
            <a:endParaRPr lang="en-GB" sz="3200" b="1" dirty="0">
              <a:solidFill>
                <a:schemeClr val="bg1">
                  <a:lumMod val="85000"/>
                </a:schemeClr>
              </a:solidFill>
              <a:latin typeface="CMG Sans SemiBold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251163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58057AA6-4D71-D645-83BA-18EE7423C4B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24677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71D08B-3C9A-284C-A4DB-66DF8A139F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3154" y="558209"/>
            <a:ext cx="11525693" cy="5741582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GB" sz="3200" b="1" baseline="30000" dirty="0">
                <a:solidFill>
                  <a:schemeClr val="bg1">
                    <a:lumMod val="85000"/>
                  </a:schemeClr>
                </a:solidFill>
                <a:latin typeface="CMG Sans SemiBold" pitchFamily="2" charset="77"/>
              </a:rPr>
              <a:t>8 </a:t>
            </a:r>
            <a:r>
              <a:rPr lang="en-GB" sz="3200" b="1" dirty="0">
                <a:solidFill>
                  <a:schemeClr val="bg1">
                    <a:lumMod val="85000"/>
                  </a:schemeClr>
                </a:solidFill>
                <a:latin typeface="CMG Sans SemiBold" pitchFamily="2" charset="77"/>
              </a:rPr>
              <a:t>For my thoughts are not your thoughts, neither are your ways my ways, declares the Lord. </a:t>
            </a:r>
            <a:r>
              <a:rPr lang="en-GB" sz="3200" b="1" baseline="30000" dirty="0">
                <a:solidFill>
                  <a:schemeClr val="bg1">
                    <a:lumMod val="85000"/>
                  </a:schemeClr>
                </a:solidFill>
                <a:latin typeface="CMG Sans SemiBold" pitchFamily="2" charset="77"/>
              </a:rPr>
              <a:t>9 </a:t>
            </a:r>
            <a:r>
              <a:rPr lang="en-GB" sz="3200" b="1" dirty="0">
                <a:solidFill>
                  <a:schemeClr val="bg1">
                    <a:lumMod val="85000"/>
                  </a:schemeClr>
                </a:solidFill>
                <a:latin typeface="CMG Sans SemiBold" pitchFamily="2" charset="77"/>
              </a:rPr>
              <a:t>For as the heavens are higher than the earth, so are my ways higher than your ways and my thoughts than your thoughts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sz="2000" b="1" dirty="0">
                <a:solidFill>
                  <a:schemeClr val="bg1">
                    <a:lumMod val="85000"/>
                  </a:schemeClr>
                </a:solidFill>
                <a:latin typeface="CMG Sans SemiBold" pitchFamily="2" charset="77"/>
              </a:rPr>
              <a:t>Isaiah 55:6-9  ESV</a:t>
            </a:r>
            <a:endParaRPr lang="en-GB" b="1" dirty="0">
              <a:solidFill>
                <a:schemeClr val="bg1">
                  <a:lumMod val="85000"/>
                </a:schemeClr>
              </a:solidFill>
              <a:latin typeface="CMG Sans SemiBold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22069970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71D08B-3C9A-284C-A4DB-66DF8A139F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3154" y="558209"/>
            <a:ext cx="11525693" cy="5741582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GB" sz="3200" b="1" baseline="30000" dirty="0">
                <a:solidFill>
                  <a:schemeClr val="bg1">
                    <a:lumMod val="85000"/>
                  </a:schemeClr>
                </a:solidFill>
                <a:latin typeface="CMG Sans SemiBold" pitchFamily="2" charset="77"/>
              </a:rPr>
              <a:t>6 </a:t>
            </a:r>
            <a:r>
              <a:rPr lang="en-GB" sz="3200" b="1" dirty="0">
                <a:solidFill>
                  <a:schemeClr val="bg1">
                    <a:lumMod val="85000"/>
                  </a:schemeClr>
                </a:solidFill>
                <a:latin typeface="CMG Sans SemiBold" pitchFamily="2" charset="77"/>
              </a:rPr>
              <a:t>“Seek the Lord while he may be found; call upon him while he is near; </a:t>
            </a:r>
            <a:r>
              <a:rPr lang="en-GB" sz="3200" b="1" baseline="30000" dirty="0">
                <a:solidFill>
                  <a:schemeClr val="bg1">
                    <a:lumMod val="85000"/>
                  </a:schemeClr>
                </a:solidFill>
                <a:latin typeface="CMG Sans SemiBold" pitchFamily="2" charset="77"/>
              </a:rPr>
              <a:t>7 </a:t>
            </a:r>
            <a:r>
              <a:rPr lang="en-GB" sz="3200" b="1" dirty="0">
                <a:solidFill>
                  <a:schemeClr val="bg1">
                    <a:lumMod val="85000"/>
                  </a:schemeClr>
                </a:solidFill>
                <a:latin typeface="CMG Sans SemiBold" pitchFamily="2" charset="77"/>
              </a:rPr>
              <a:t>let the wicked forsake his way, and the unrighteous man his thoughts; let him return to the Lord, that he may have compassion on him, and to our God, for he will abundantly pardon. </a:t>
            </a:r>
            <a:r>
              <a:rPr lang="en-GB" sz="3200" b="1" baseline="30000" dirty="0">
                <a:solidFill>
                  <a:schemeClr val="accent4">
                    <a:lumMod val="60000"/>
                    <a:lumOff val="40000"/>
                  </a:schemeClr>
                </a:solidFill>
                <a:latin typeface="CMG Sans SemiBold" pitchFamily="2" charset="77"/>
              </a:rPr>
              <a:t>8 </a:t>
            </a:r>
            <a:r>
              <a:rPr lang="en-GB" sz="32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CMG Sans SemiBold" pitchFamily="2" charset="77"/>
              </a:rPr>
              <a:t>For my thoughts are not your thoughts, neither are your ways my ways, declares the Lord. </a:t>
            </a:r>
            <a:r>
              <a:rPr lang="en-GB" sz="3200" b="1" baseline="30000" dirty="0">
                <a:solidFill>
                  <a:schemeClr val="accent4">
                    <a:lumMod val="60000"/>
                    <a:lumOff val="40000"/>
                  </a:schemeClr>
                </a:solidFill>
                <a:latin typeface="CMG Sans SemiBold" pitchFamily="2" charset="77"/>
              </a:rPr>
              <a:t>9 </a:t>
            </a:r>
            <a:r>
              <a:rPr lang="en-GB" sz="32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CMG Sans SemiBold" pitchFamily="2" charset="77"/>
              </a:rPr>
              <a:t>For as the heavens are higher than the earth, so are my ways higher than your ways and my thoughts than your thoughts</a:t>
            </a:r>
            <a:r>
              <a:rPr lang="en-GB" sz="3200" b="1" dirty="0">
                <a:solidFill>
                  <a:schemeClr val="bg1">
                    <a:lumMod val="85000"/>
                  </a:schemeClr>
                </a:solidFill>
                <a:latin typeface="CMG Sans SemiBold" pitchFamily="2" charset="77"/>
              </a:rPr>
              <a:t>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sz="2000" b="1" dirty="0">
                <a:solidFill>
                  <a:schemeClr val="bg1">
                    <a:lumMod val="85000"/>
                  </a:schemeClr>
                </a:solidFill>
                <a:latin typeface="CMG Sans SemiBold" pitchFamily="2" charset="77"/>
              </a:rPr>
              <a:t>Isaiah 55:6-9  ESV</a:t>
            </a:r>
            <a:endParaRPr lang="en-GB" b="1" dirty="0">
              <a:solidFill>
                <a:schemeClr val="bg1">
                  <a:lumMod val="85000"/>
                </a:schemeClr>
              </a:solidFill>
              <a:latin typeface="CMG Sans SemiBold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11581218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58057AA6-4D71-D645-83BA-18EE7423C4B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4780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71D08B-3C9A-284C-A4DB-66DF8A139F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3154" y="558209"/>
            <a:ext cx="11525693" cy="5741582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GB" b="1" baseline="30000" dirty="0">
                <a:solidFill>
                  <a:schemeClr val="bg1">
                    <a:lumMod val="85000"/>
                  </a:schemeClr>
                </a:solidFill>
                <a:latin typeface="CMG Sans SemiBold" pitchFamily="2" charset="77"/>
              </a:rPr>
              <a:t>9 </a:t>
            </a:r>
            <a:r>
              <a:rPr lang="en-GB" b="1" dirty="0">
                <a:solidFill>
                  <a:schemeClr val="bg1">
                    <a:lumMod val="85000"/>
                  </a:schemeClr>
                </a:solidFill>
                <a:latin typeface="CMG Sans SemiBold" pitchFamily="2" charset="77"/>
              </a:rPr>
              <a:t>And so, from the day we heard, we have not ceased to pray for you, asking that </a:t>
            </a:r>
            <a:r>
              <a:rPr lang="en-GB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CMG Sans SemiBold" pitchFamily="2" charset="77"/>
              </a:rPr>
              <a:t>you may be filled with the knowledge of his will in all spiritual wisdom and understanding</a:t>
            </a:r>
            <a:r>
              <a:rPr lang="en-GB" b="1" dirty="0">
                <a:solidFill>
                  <a:schemeClr val="bg1">
                    <a:lumMod val="85000"/>
                  </a:schemeClr>
                </a:solidFill>
                <a:latin typeface="CMG Sans SemiBold" pitchFamily="2" charset="77"/>
              </a:rPr>
              <a:t>, </a:t>
            </a:r>
            <a:r>
              <a:rPr lang="en-GB" b="1" baseline="30000" dirty="0">
                <a:solidFill>
                  <a:schemeClr val="bg1">
                    <a:lumMod val="85000"/>
                  </a:schemeClr>
                </a:solidFill>
                <a:latin typeface="CMG Sans SemiBold" pitchFamily="2" charset="77"/>
              </a:rPr>
              <a:t>10 </a:t>
            </a:r>
            <a:r>
              <a:rPr lang="en-GB" b="1" dirty="0">
                <a:solidFill>
                  <a:schemeClr val="bg1">
                    <a:lumMod val="85000"/>
                  </a:schemeClr>
                </a:solidFill>
                <a:latin typeface="CMG Sans SemiBold" pitchFamily="2" charset="77"/>
              </a:rPr>
              <a:t>so as to walk in a manner worthy of the Lord, fully pleasing to him, bearing fruit in every good work and </a:t>
            </a:r>
            <a:r>
              <a:rPr lang="en-GB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CMG Sans SemiBold" pitchFamily="2" charset="77"/>
              </a:rPr>
              <a:t>increasing in the knowledge of God</a:t>
            </a:r>
            <a:r>
              <a:rPr lang="en-GB" b="1" dirty="0">
                <a:solidFill>
                  <a:schemeClr val="bg1">
                    <a:lumMod val="85000"/>
                  </a:schemeClr>
                </a:solidFill>
                <a:latin typeface="CMG Sans SemiBold" pitchFamily="2" charset="77"/>
              </a:rPr>
              <a:t>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sz="2000" b="1" dirty="0">
                <a:solidFill>
                  <a:schemeClr val="bg1">
                    <a:lumMod val="85000"/>
                  </a:schemeClr>
                </a:solidFill>
                <a:latin typeface="CMG Sans SemiBold" pitchFamily="2" charset="77"/>
              </a:rPr>
              <a:t>Colossians 1:8-10 ESV</a:t>
            </a:r>
          </a:p>
          <a:p>
            <a:pPr marL="0" indent="0">
              <a:lnSpc>
                <a:spcPct val="100000"/>
              </a:lnSpc>
              <a:buNone/>
            </a:pPr>
            <a:endParaRPr lang="en-GB" sz="2000" b="1" dirty="0">
              <a:solidFill>
                <a:schemeClr val="bg1">
                  <a:lumMod val="85000"/>
                </a:schemeClr>
              </a:solidFill>
              <a:latin typeface="CMG Sans SemiBold" pitchFamily="2" charset="77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GB" b="1" baseline="30000" dirty="0">
                <a:solidFill>
                  <a:schemeClr val="bg1">
                    <a:lumMod val="85000"/>
                  </a:schemeClr>
                </a:solidFill>
                <a:latin typeface="CMG Sans SemiBold" pitchFamily="2" charset="77"/>
              </a:rPr>
              <a:t>12 </a:t>
            </a:r>
            <a:r>
              <a:rPr lang="en-GB" b="1" dirty="0">
                <a:solidFill>
                  <a:schemeClr val="bg1">
                    <a:lumMod val="85000"/>
                  </a:schemeClr>
                </a:solidFill>
                <a:latin typeface="CMG Sans SemiBold" pitchFamily="2" charset="77"/>
              </a:rPr>
              <a:t>For now we see in a mirror dimly, but </a:t>
            </a:r>
            <a:r>
              <a:rPr lang="en-GB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CMG Sans SemiBold" pitchFamily="2" charset="77"/>
              </a:rPr>
              <a:t>then face to face</a:t>
            </a:r>
            <a:r>
              <a:rPr lang="en-GB" b="1" dirty="0">
                <a:solidFill>
                  <a:schemeClr val="bg1">
                    <a:lumMod val="85000"/>
                  </a:schemeClr>
                </a:solidFill>
                <a:latin typeface="CMG Sans SemiBold" pitchFamily="2" charset="77"/>
              </a:rPr>
              <a:t>. Now I know in part; </a:t>
            </a:r>
            <a:r>
              <a:rPr lang="en-GB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CMG Sans SemiBold" pitchFamily="2" charset="77"/>
              </a:rPr>
              <a:t>then I shall know fully</a:t>
            </a:r>
            <a:r>
              <a:rPr lang="en-GB" b="1" dirty="0">
                <a:solidFill>
                  <a:schemeClr val="bg1">
                    <a:lumMod val="85000"/>
                  </a:schemeClr>
                </a:solidFill>
                <a:latin typeface="CMG Sans SemiBold" pitchFamily="2" charset="77"/>
              </a:rPr>
              <a:t>, even as I have been fully known.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sz="2000" b="1" dirty="0">
                <a:solidFill>
                  <a:schemeClr val="bg1">
                    <a:lumMod val="85000"/>
                  </a:schemeClr>
                </a:solidFill>
                <a:latin typeface="CMG Sans SemiBold" pitchFamily="2" charset="77"/>
              </a:rPr>
              <a:t>1 Corinthians 13:12 ESV</a:t>
            </a:r>
          </a:p>
          <a:p>
            <a:pPr marL="0" indent="0">
              <a:lnSpc>
                <a:spcPct val="100000"/>
              </a:lnSpc>
              <a:buNone/>
            </a:pPr>
            <a:endParaRPr lang="en-GB" b="1" dirty="0">
              <a:solidFill>
                <a:schemeClr val="bg1">
                  <a:lumMod val="85000"/>
                </a:schemeClr>
              </a:solidFill>
              <a:latin typeface="CMG Sans SemiBold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69853706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71D08B-3C9A-284C-A4DB-66DF8A139F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3154" y="558209"/>
            <a:ext cx="11525693" cy="5741582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GB" b="1" baseline="30000" dirty="0">
                <a:solidFill>
                  <a:schemeClr val="bg1">
                    <a:lumMod val="85000"/>
                  </a:schemeClr>
                </a:solidFill>
                <a:latin typeface="CMG Sans SemiBold" pitchFamily="2" charset="77"/>
              </a:rPr>
              <a:t>18 </a:t>
            </a:r>
            <a:r>
              <a:rPr lang="en-GB" b="1" dirty="0">
                <a:solidFill>
                  <a:schemeClr val="bg1">
                    <a:lumMod val="85000"/>
                  </a:schemeClr>
                </a:solidFill>
                <a:latin typeface="CMG Sans SemiBold" pitchFamily="2" charset="77"/>
              </a:rPr>
              <a:t>For the wrath of God is revealed from heaven against all ungodliness and unrighteousness of men, who by their unrighteousness suppress the truth. </a:t>
            </a:r>
            <a:r>
              <a:rPr lang="en-GB" b="1" baseline="30000" dirty="0">
                <a:solidFill>
                  <a:schemeClr val="bg1">
                    <a:lumMod val="85000"/>
                  </a:schemeClr>
                </a:solidFill>
                <a:latin typeface="CMG Sans SemiBold" pitchFamily="2" charset="77"/>
              </a:rPr>
              <a:t>19 </a:t>
            </a:r>
            <a:r>
              <a:rPr lang="en-GB" b="1" dirty="0">
                <a:solidFill>
                  <a:schemeClr val="bg1">
                    <a:lumMod val="85000"/>
                  </a:schemeClr>
                </a:solidFill>
                <a:latin typeface="CMG Sans SemiBold" pitchFamily="2" charset="77"/>
              </a:rPr>
              <a:t>For </a:t>
            </a:r>
            <a:r>
              <a:rPr lang="en-GB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CMG Sans SemiBold" pitchFamily="2" charset="77"/>
              </a:rPr>
              <a:t>what can be known about God is plain to them, because God has shown it to them</a:t>
            </a:r>
            <a:r>
              <a:rPr lang="en-GB" b="1" dirty="0">
                <a:solidFill>
                  <a:schemeClr val="bg1">
                    <a:lumMod val="85000"/>
                  </a:schemeClr>
                </a:solidFill>
                <a:latin typeface="CMG Sans SemiBold" pitchFamily="2" charset="77"/>
              </a:rPr>
              <a:t>. </a:t>
            </a:r>
            <a:r>
              <a:rPr lang="en-GB" b="1" baseline="30000" dirty="0">
                <a:solidFill>
                  <a:schemeClr val="bg1">
                    <a:lumMod val="85000"/>
                  </a:schemeClr>
                </a:solidFill>
                <a:latin typeface="CMG Sans SemiBold" pitchFamily="2" charset="77"/>
              </a:rPr>
              <a:t>20 </a:t>
            </a:r>
            <a:r>
              <a:rPr lang="en-GB" b="1" dirty="0">
                <a:solidFill>
                  <a:schemeClr val="bg1">
                    <a:lumMod val="85000"/>
                  </a:schemeClr>
                </a:solidFill>
                <a:latin typeface="CMG Sans SemiBold" pitchFamily="2" charset="77"/>
              </a:rPr>
              <a:t>For his invisible attributes, namely, his eternal power and divine nature,</a:t>
            </a:r>
            <a:r>
              <a:rPr lang="en-GB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CMG Sans SemiBold" pitchFamily="2" charset="77"/>
              </a:rPr>
              <a:t> have been clearly perceived, ever since the creation of the world, in the things that have been made. So they are without excuse</a:t>
            </a:r>
            <a:r>
              <a:rPr lang="en-GB" b="1" dirty="0">
                <a:solidFill>
                  <a:schemeClr val="bg1">
                    <a:lumMod val="85000"/>
                  </a:schemeClr>
                </a:solidFill>
                <a:latin typeface="CMG Sans SemiBold" pitchFamily="2" charset="77"/>
              </a:rPr>
              <a:t>. </a:t>
            </a:r>
            <a:r>
              <a:rPr lang="en-GB" b="1" baseline="30000" dirty="0">
                <a:solidFill>
                  <a:schemeClr val="bg1">
                    <a:lumMod val="85000"/>
                  </a:schemeClr>
                </a:solidFill>
                <a:latin typeface="CMG Sans SemiBold" pitchFamily="2" charset="77"/>
              </a:rPr>
              <a:t>21 </a:t>
            </a:r>
            <a:r>
              <a:rPr lang="en-GB" b="1" dirty="0">
                <a:solidFill>
                  <a:schemeClr val="bg1">
                    <a:lumMod val="85000"/>
                  </a:schemeClr>
                </a:solidFill>
                <a:latin typeface="CMG Sans SemiBold" pitchFamily="2" charset="77"/>
              </a:rPr>
              <a:t>For although they knew God, they did not honour him as God or give thanks to him, but they became futile in their thinking, and their foolish hearts were darkened.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sz="2000" b="1" dirty="0">
                <a:solidFill>
                  <a:schemeClr val="bg1">
                    <a:lumMod val="85000"/>
                  </a:schemeClr>
                </a:solidFill>
                <a:latin typeface="CMG Sans SemiBold" pitchFamily="2" charset="77"/>
              </a:rPr>
              <a:t>Romans 1:18-21 ESV</a:t>
            </a:r>
          </a:p>
          <a:p>
            <a:pPr marL="0" indent="0">
              <a:lnSpc>
                <a:spcPct val="100000"/>
              </a:lnSpc>
              <a:buNone/>
            </a:pPr>
            <a:endParaRPr lang="en-GB" b="1" dirty="0">
              <a:solidFill>
                <a:schemeClr val="bg1">
                  <a:lumMod val="85000"/>
                </a:schemeClr>
              </a:solidFill>
              <a:latin typeface="CMG Sans SemiBold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69101868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C840A5E-319B-634C-A16C-4C72C01F4FC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504103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71D08B-3C9A-284C-A4DB-66DF8A139F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3154" y="558209"/>
            <a:ext cx="11525693" cy="5741582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GB" sz="3200" b="1" baseline="30000" dirty="0">
                <a:solidFill>
                  <a:schemeClr val="bg1">
                    <a:lumMod val="85000"/>
                  </a:schemeClr>
                </a:solidFill>
                <a:latin typeface="CMG Sans SemiBold" pitchFamily="2" charset="77"/>
              </a:rPr>
              <a:t>14 </a:t>
            </a:r>
            <a:r>
              <a:rPr lang="en-GB" sz="32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CMG Sans SemiBold" pitchFamily="2" charset="77"/>
              </a:rPr>
              <a:t>The Word became flesh and dwelt among us</a:t>
            </a:r>
            <a:r>
              <a:rPr lang="en-GB" sz="3200" b="1" dirty="0">
                <a:solidFill>
                  <a:schemeClr val="bg1">
                    <a:lumMod val="85000"/>
                  </a:schemeClr>
                </a:solidFill>
                <a:latin typeface="CMG Sans SemiBold" pitchFamily="2" charset="77"/>
              </a:rPr>
              <a:t>. We observed his glory, the glory as the one and only Son  from the Father, full of grace and truth…  </a:t>
            </a:r>
            <a:r>
              <a:rPr lang="en-GB" sz="3200" b="1" baseline="30000" dirty="0">
                <a:solidFill>
                  <a:schemeClr val="bg1">
                    <a:lumMod val="85000"/>
                  </a:schemeClr>
                </a:solidFill>
                <a:latin typeface="CMG Sans SemiBold" pitchFamily="2" charset="77"/>
              </a:rPr>
              <a:t>18</a:t>
            </a:r>
            <a:r>
              <a:rPr lang="en-GB" sz="3200" b="1" dirty="0">
                <a:solidFill>
                  <a:schemeClr val="bg1">
                    <a:lumMod val="85000"/>
                  </a:schemeClr>
                </a:solidFill>
                <a:latin typeface="CMG Sans SemiBold" pitchFamily="2" charset="77"/>
              </a:rPr>
              <a:t> </a:t>
            </a:r>
            <a:r>
              <a:rPr lang="en-GB" sz="32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CMG Sans SemiBold" pitchFamily="2" charset="77"/>
              </a:rPr>
              <a:t>No one has ever seen God. The one and only Son, who is himself God and is at the Father’s side —he has revealed him</a:t>
            </a:r>
            <a:r>
              <a:rPr lang="en-GB" sz="3200" b="1" dirty="0">
                <a:solidFill>
                  <a:schemeClr val="bg1">
                    <a:lumMod val="85000"/>
                  </a:schemeClr>
                </a:solidFill>
                <a:latin typeface="CMG Sans SemiBold" pitchFamily="2" charset="77"/>
              </a:rPr>
              <a:t>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sz="2000" b="1" dirty="0">
                <a:solidFill>
                  <a:schemeClr val="bg1">
                    <a:lumMod val="85000"/>
                  </a:schemeClr>
                </a:solidFill>
                <a:latin typeface="CMG Sans SemiBold" pitchFamily="2" charset="77"/>
              </a:rPr>
              <a:t>John 1:14, 18 CSB</a:t>
            </a:r>
          </a:p>
          <a:p>
            <a:pPr marL="0" indent="0">
              <a:lnSpc>
                <a:spcPct val="100000"/>
              </a:lnSpc>
              <a:buNone/>
            </a:pPr>
            <a:endParaRPr lang="en-GB" sz="2000" b="1" dirty="0">
              <a:solidFill>
                <a:schemeClr val="bg1">
                  <a:lumMod val="85000"/>
                </a:schemeClr>
              </a:solidFill>
              <a:latin typeface="CMG Sans SemiBold" pitchFamily="2" charset="77"/>
            </a:endParaRPr>
          </a:p>
          <a:p>
            <a:pPr marL="0" indent="0">
              <a:buNone/>
            </a:pPr>
            <a:r>
              <a:rPr lang="en-GB" sz="3200" b="1" baseline="30000" dirty="0">
                <a:solidFill>
                  <a:schemeClr val="bg1">
                    <a:lumMod val="85000"/>
                  </a:schemeClr>
                </a:solidFill>
                <a:latin typeface="CMG Sans SemiBold" pitchFamily="2" charset="77"/>
              </a:rPr>
              <a:t>3 </a:t>
            </a:r>
            <a:r>
              <a:rPr lang="en-GB" sz="3200" b="1" dirty="0">
                <a:solidFill>
                  <a:schemeClr val="bg1">
                    <a:lumMod val="85000"/>
                  </a:schemeClr>
                </a:solidFill>
                <a:latin typeface="CMG Sans SemiBold" pitchFamily="2" charset="77"/>
              </a:rPr>
              <a:t>And this is eternal life, that they </a:t>
            </a:r>
            <a:r>
              <a:rPr lang="en-GB" sz="32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CMG Sans SemiBold" pitchFamily="2" charset="77"/>
              </a:rPr>
              <a:t>know you the only true God, and Jesus Christ whom you have sent</a:t>
            </a:r>
            <a:r>
              <a:rPr lang="en-GB" b="1" dirty="0">
                <a:solidFill>
                  <a:schemeClr val="bg1">
                    <a:lumMod val="85000"/>
                  </a:schemeClr>
                </a:solidFill>
                <a:latin typeface="CMG Sans SemiBold" pitchFamily="2" charset="77"/>
              </a:rPr>
              <a:t>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sz="2000" b="1" dirty="0">
                <a:solidFill>
                  <a:schemeClr val="bg1">
                    <a:lumMod val="85000"/>
                  </a:schemeClr>
                </a:solidFill>
                <a:latin typeface="CMG Sans SemiBold" pitchFamily="2" charset="77"/>
              </a:rPr>
              <a:t>John 17:3 ESV</a:t>
            </a:r>
          </a:p>
        </p:txBody>
      </p:sp>
    </p:spTree>
    <p:extLst>
      <p:ext uri="{BB962C8B-B14F-4D97-AF65-F5344CB8AC3E}">
        <p14:creationId xmlns:p14="http://schemas.microsoft.com/office/powerpoint/2010/main" val="38868061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7D3EE9B-27CA-974F-95A8-FA41C95225F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118737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71D08B-3C9A-284C-A4DB-66DF8A139F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3154" y="558209"/>
            <a:ext cx="11525693" cy="5741582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GB" sz="3200" b="1" dirty="0">
                <a:solidFill>
                  <a:schemeClr val="bg1">
                    <a:lumMod val="85000"/>
                  </a:schemeClr>
                </a:solidFill>
                <a:latin typeface="CMG Sans SemiBold" pitchFamily="2" charset="77"/>
              </a:rPr>
              <a:t>“</a:t>
            </a:r>
            <a:r>
              <a:rPr lang="en-GB" sz="32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CMG Sans SemiBold" pitchFamily="2" charset="77"/>
              </a:rPr>
              <a:t>Seek the Lord while he may be found; call upon him while he is near; </a:t>
            </a:r>
            <a:r>
              <a:rPr lang="en-GB" sz="3200" b="1" baseline="30000" dirty="0">
                <a:solidFill>
                  <a:schemeClr val="accent4">
                    <a:lumMod val="60000"/>
                    <a:lumOff val="40000"/>
                  </a:schemeClr>
                </a:solidFill>
                <a:latin typeface="CMG Sans SemiBold" pitchFamily="2" charset="77"/>
              </a:rPr>
              <a:t>7 </a:t>
            </a:r>
            <a:r>
              <a:rPr lang="en-GB" sz="32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CMG Sans SemiBold" pitchFamily="2" charset="77"/>
              </a:rPr>
              <a:t>let the wicked forsake his way, and the unrighteous man his thoughts; let him return to the Lord, that he may have compassion on him, and to our God, for he will abundantly pardon</a:t>
            </a:r>
            <a:r>
              <a:rPr lang="en-GB" sz="3200" b="1" dirty="0">
                <a:solidFill>
                  <a:schemeClr val="bg1">
                    <a:lumMod val="85000"/>
                  </a:schemeClr>
                </a:solidFill>
                <a:latin typeface="CMG Sans SemiBold" pitchFamily="2" charset="77"/>
              </a:rPr>
              <a:t>.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sz="2000" b="1" dirty="0">
                <a:solidFill>
                  <a:schemeClr val="bg1">
                    <a:lumMod val="85000"/>
                  </a:schemeClr>
                </a:solidFill>
                <a:latin typeface="CMG Sans SemiBold" pitchFamily="2" charset="77"/>
              </a:rPr>
              <a:t>Isaiah 55:6-9  ESV</a:t>
            </a:r>
          </a:p>
          <a:p>
            <a:pPr marL="0" indent="0">
              <a:lnSpc>
                <a:spcPct val="100000"/>
              </a:lnSpc>
              <a:buNone/>
            </a:pPr>
            <a:endParaRPr lang="en-GB" sz="2000" b="1" dirty="0">
              <a:solidFill>
                <a:schemeClr val="bg1">
                  <a:lumMod val="85000"/>
                </a:schemeClr>
              </a:solidFill>
              <a:latin typeface="CMG Sans SemiBold" pitchFamily="2" charset="77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GB" sz="3200" b="1" dirty="0">
                <a:solidFill>
                  <a:schemeClr val="bg1">
                    <a:lumMod val="85000"/>
                  </a:schemeClr>
                </a:solidFill>
                <a:latin typeface="CMG Sans SemiBold" pitchFamily="2" charset="77"/>
              </a:rPr>
              <a:t>“For God so loved the world, that he gave his only Son, that </a:t>
            </a:r>
            <a:r>
              <a:rPr lang="en-GB" sz="32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CMG Sans SemiBold" pitchFamily="2" charset="77"/>
              </a:rPr>
              <a:t>whoever believes in him should not perish but have eternal life.</a:t>
            </a:r>
            <a:endParaRPr lang="en-GB" sz="3200" b="1" dirty="0">
              <a:solidFill>
                <a:schemeClr val="bg1">
                  <a:lumMod val="85000"/>
                </a:schemeClr>
              </a:solidFill>
              <a:latin typeface="CMG Sans SemiBold" pitchFamily="2" charset="77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GB" sz="2000" b="1" dirty="0">
                <a:solidFill>
                  <a:schemeClr val="bg1">
                    <a:lumMod val="85000"/>
                  </a:schemeClr>
                </a:solidFill>
                <a:latin typeface="CMG Sans SemiBold" pitchFamily="2" charset="77"/>
              </a:rPr>
              <a:t>John 3:16 ESV</a:t>
            </a:r>
          </a:p>
        </p:txBody>
      </p:sp>
    </p:spTree>
    <p:extLst>
      <p:ext uri="{BB962C8B-B14F-4D97-AF65-F5344CB8AC3E}">
        <p14:creationId xmlns:p14="http://schemas.microsoft.com/office/powerpoint/2010/main" val="283885166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C840A5E-319B-634C-A16C-4C72C01F4FC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3985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5994CC99-B456-9241-888D-6FC364D891F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8368861"/>
              </p:ext>
            </p:extLst>
          </p:nvPr>
        </p:nvGraphicFramePr>
        <p:xfrm>
          <a:off x="134112" y="231649"/>
          <a:ext cx="11911584" cy="6449569"/>
        </p:xfrm>
        <a:graphic>
          <a:graphicData uri="http://schemas.openxmlformats.org/drawingml/2006/table">
            <a:tbl>
              <a:tblPr firstRow="1" firstCol="1" bandRow="1">
                <a:tableStyleId>{91EBBBCC-DAD2-459C-BE2E-F6DE35CF9A28}</a:tableStyleId>
              </a:tblPr>
              <a:tblGrid>
                <a:gridCol w="5955792">
                  <a:extLst>
                    <a:ext uri="{9D8B030D-6E8A-4147-A177-3AD203B41FA5}">
                      <a16:colId xmlns:a16="http://schemas.microsoft.com/office/drawing/2014/main" val="2083996023"/>
                    </a:ext>
                  </a:extLst>
                </a:gridCol>
                <a:gridCol w="5955792">
                  <a:extLst>
                    <a:ext uri="{9D8B030D-6E8A-4147-A177-3AD203B41FA5}">
                      <a16:colId xmlns:a16="http://schemas.microsoft.com/office/drawing/2014/main" val="2991538591"/>
                    </a:ext>
                  </a:extLst>
                </a:gridCol>
              </a:tblGrid>
              <a:tr h="125140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3200" b="1" i="0" dirty="0">
                          <a:effectLst/>
                          <a:latin typeface="CMG Sans" pitchFamily="2" charset="77"/>
                        </a:rPr>
                        <a:t>ONLY GOD IS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 b="0" i="0" dirty="0">
                          <a:effectLst/>
                          <a:latin typeface="CMG Sans" pitchFamily="2" charset="77"/>
                          <a:ea typeface="Calibri" panose="020F0502020204030204" pitchFamily="34" charset="0"/>
                          <a:cs typeface="Open Sans" panose="020B0606030504020204" pitchFamily="34" charset="0"/>
                        </a:rPr>
                        <a:t>‘incommunicable’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3200" b="1" i="0" kern="1200" dirty="0">
                          <a:solidFill>
                            <a:schemeClr val="lt1"/>
                          </a:solidFill>
                          <a:effectLst/>
                          <a:latin typeface="CMG Sans" pitchFamily="2" charset="77"/>
                          <a:ea typeface="+mn-ea"/>
                          <a:cs typeface="+mn-cs"/>
                        </a:rPr>
                        <a:t>GOD IS – And WE CAN BE</a:t>
                      </a:r>
                    </a:p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2400" b="0" i="0" kern="1200" dirty="0">
                          <a:solidFill>
                            <a:schemeClr val="lt1"/>
                          </a:solidFill>
                          <a:effectLst/>
                          <a:latin typeface="CMG Sans" pitchFamily="2" charset="77"/>
                          <a:ea typeface="+mn-ea"/>
                          <a:cs typeface="+mn-cs"/>
                        </a:rPr>
                        <a:t>‘communicable’</a:t>
                      </a:r>
                      <a:endParaRPr lang="en-GB" sz="1400" b="0" i="0" kern="1200" dirty="0">
                        <a:solidFill>
                          <a:schemeClr val="lt1"/>
                        </a:solidFill>
                        <a:effectLst/>
                        <a:latin typeface="CMG Sans" pitchFamily="2" charset="77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2980277"/>
                  </a:ext>
                </a:extLst>
              </a:tr>
              <a:tr h="57757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 b="0" i="0" dirty="0">
                          <a:effectLst/>
                          <a:latin typeface="CMG Sans Medium" pitchFamily="2" charset="77"/>
                        </a:rPr>
                        <a:t>Infinity</a:t>
                      </a:r>
                      <a:endParaRPr lang="en-GB" sz="2400" b="0" i="0" dirty="0">
                        <a:effectLst/>
                        <a:latin typeface="CMG Sans Medium" pitchFamily="2" charset="77"/>
                        <a:ea typeface="Calibri" panose="020F0502020204030204" pitchFamily="34" charset="0"/>
                        <a:cs typeface="Open Sans" panose="020B0606030504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 b="0" i="0" dirty="0">
                          <a:effectLst/>
                          <a:latin typeface="CMG Sans Medium" pitchFamily="2" charset="77"/>
                        </a:rPr>
                        <a:t>Holy</a:t>
                      </a:r>
                      <a:endParaRPr lang="en-GB" sz="2400" b="0" i="0" dirty="0">
                        <a:effectLst/>
                        <a:latin typeface="CMG Sans Medium" pitchFamily="2" charset="77"/>
                        <a:ea typeface="Calibri" panose="020F0502020204030204" pitchFamily="34" charset="0"/>
                        <a:cs typeface="Open Sans" panose="020B0606030504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59333194"/>
                  </a:ext>
                </a:extLst>
              </a:tr>
              <a:tr h="57757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 b="0" i="0" dirty="0">
                          <a:effectLst/>
                          <a:latin typeface="CMG Sans Medium" pitchFamily="2" charset="77"/>
                        </a:rPr>
                        <a:t>Incomprehensibility</a:t>
                      </a:r>
                      <a:endParaRPr lang="en-GB" sz="2400" b="0" i="0" dirty="0">
                        <a:effectLst/>
                        <a:latin typeface="CMG Sans Medium" pitchFamily="2" charset="77"/>
                        <a:ea typeface="Calibri" panose="020F0502020204030204" pitchFamily="34" charset="0"/>
                        <a:cs typeface="Open Sans" panose="020B0606030504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 b="0" i="0" dirty="0">
                          <a:effectLst/>
                          <a:latin typeface="CMG Sans Medium" pitchFamily="2" charset="77"/>
                        </a:rPr>
                        <a:t>Loving</a:t>
                      </a:r>
                      <a:endParaRPr lang="en-GB" sz="2400" b="0" i="0" dirty="0">
                        <a:effectLst/>
                        <a:latin typeface="CMG Sans Medium" pitchFamily="2" charset="77"/>
                        <a:ea typeface="Calibri" panose="020F0502020204030204" pitchFamily="34" charset="0"/>
                        <a:cs typeface="Open Sans" panose="020B0606030504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64796923"/>
                  </a:ext>
                </a:extLst>
              </a:tr>
              <a:tr h="57757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 b="0" i="0" dirty="0">
                          <a:effectLst/>
                          <a:latin typeface="CMG Sans Medium" pitchFamily="2" charset="77"/>
                        </a:rPr>
                        <a:t>Self-Existence</a:t>
                      </a:r>
                      <a:endParaRPr lang="en-GB" sz="2400" b="0" i="0" dirty="0">
                        <a:effectLst/>
                        <a:latin typeface="CMG Sans Medium" pitchFamily="2" charset="77"/>
                        <a:ea typeface="Calibri" panose="020F0502020204030204" pitchFamily="34" charset="0"/>
                        <a:cs typeface="Open Sans" panose="020B0606030504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 b="0" i="0" dirty="0">
                          <a:effectLst/>
                          <a:latin typeface="CMG Sans Medium" pitchFamily="2" charset="77"/>
                        </a:rPr>
                        <a:t>Just</a:t>
                      </a:r>
                      <a:endParaRPr lang="en-GB" sz="2400" b="0" i="0" dirty="0">
                        <a:effectLst/>
                        <a:latin typeface="CMG Sans Medium" pitchFamily="2" charset="77"/>
                        <a:ea typeface="Calibri" panose="020F0502020204030204" pitchFamily="34" charset="0"/>
                        <a:cs typeface="Open Sans" panose="020B0606030504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14576256"/>
                  </a:ext>
                </a:extLst>
              </a:tr>
              <a:tr h="57757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 b="0" i="0" dirty="0">
                          <a:effectLst/>
                          <a:latin typeface="CMG Sans Medium" pitchFamily="2" charset="77"/>
                        </a:rPr>
                        <a:t>Self-Sufficiency</a:t>
                      </a:r>
                      <a:endParaRPr lang="en-GB" sz="2400" b="0" i="0" dirty="0">
                        <a:effectLst/>
                        <a:latin typeface="CMG Sans Medium" pitchFamily="2" charset="77"/>
                        <a:ea typeface="Calibri" panose="020F0502020204030204" pitchFamily="34" charset="0"/>
                        <a:cs typeface="Open Sans" panose="020B0606030504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 b="0" i="0" dirty="0">
                          <a:effectLst/>
                          <a:latin typeface="CMG Sans Medium" pitchFamily="2" charset="77"/>
                        </a:rPr>
                        <a:t>Good</a:t>
                      </a:r>
                      <a:endParaRPr lang="en-GB" sz="2400" b="0" i="0" dirty="0">
                        <a:effectLst/>
                        <a:latin typeface="CMG Sans Medium" pitchFamily="2" charset="77"/>
                        <a:ea typeface="Calibri" panose="020F0502020204030204" pitchFamily="34" charset="0"/>
                        <a:cs typeface="Open Sans" panose="020B0606030504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87524792"/>
                  </a:ext>
                </a:extLst>
              </a:tr>
              <a:tr h="57757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 b="0" i="0">
                          <a:effectLst/>
                          <a:latin typeface="CMG Sans Medium" pitchFamily="2" charset="77"/>
                        </a:rPr>
                        <a:t>Eternality</a:t>
                      </a:r>
                      <a:endParaRPr lang="en-GB" sz="2400" b="0" i="0">
                        <a:effectLst/>
                        <a:latin typeface="CMG Sans Medium" pitchFamily="2" charset="77"/>
                        <a:ea typeface="Calibri" panose="020F0502020204030204" pitchFamily="34" charset="0"/>
                        <a:cs typeface="Open Sans" panose="020B0606030504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 b="0" i="0" dirty="0">
                          <a:effectLst/>
                          <a:latin typeface="CMG Sans Medium" pitchFamily="2" charset="77"/>
                        </a:rPr>
                        <a:t>Merciful, Gracious</a:t>
                      </a:r>
                      <a:endParaRPr lang="en-GB" sz="2400" b="0" i="0" dirty="0">
                        <a:effectLst/>
                        <a:latin typeface="CMG Sans Medium" pitchFamily="2" charset="77"/>
                        <a:ea typeface="Calibri" panose="020F0502020204030204" pitchFamily="34" charset="0"/>
                        <a:cs typeface="Open Sans" panose="020B0606030504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01039303"/>
                  </a:ext>
                </a:extLst>
              </a:tr>
              <a:tr h="57757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 b="0" i="0">
                          <a:effectLst/>
                          <a:latin typeface="CMG Sans Medium" pitchFamily="2" charset="77"/>
                        </a:rPr>
                        <a:t>Immutability</a:t>
                      </a:r>
                      <a:endParaRPr lang="en-GB" sz="2400" b="0" i="0">
                        <a:effectLst/>
                        <a:latin typeface="CMG Sans Medium" pitchFamily="2" charset="77"/>
                        <a:ea typeface="Calibri" panose="020F0502020204030204" pitchFamily="34" charset="0"/>
                        <a:cs typeface="Open Sans" panose="020B0606030504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 b="0" i="0" dirty="0">
                          <a:effectLst/>
                          <a:latin typeface="CMG Sans Medium" pitchFamily="2" charset="77"/>
                        </a:rPr>
                        <a:t>Long-suffering</a:t>
                      </a:r>
                      <a:endParaRPr lang="en-GB" sz="2400" b="0" i="0" dirty="0">
                        <a:effectLst/>
                        <a:latin typeface="CMG Sans Medium" pitchFamily="2" charset="77"/>
                        <a:ea typeface="Calibri" panose="020F0502020204030204" pitchFamily="34" charset="0"/>
                        <a:cs typeface="Open Sans" panose="020B0606030504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08564039"/>
                  </a:ext>
                </a:extLst>
              </a:tr>
              <a:tr h="57757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 b="0" i="0">
                          <a:effectLst/>
                          <a:latin typeface="CMG Sans Medium" pitchFamily="2" charset="77"/>
                        </a:rPr>
                        <a:t>Omnipresence</a:t>
                      </a:r>
                      <a:endParaRPr lang="en-GB" sz="2400" b="0" i="0">
                        <a:effectLst/>
                        <a:latin typeface="CMG Sans Medium" pitchFamily="2" charset="77"/>
                        <a:ea typeface="Calibri" panose="020F0502020204030204" pitchFamily="34" charset="0"/>
                        <a:cs typeface="Open Sans" panose="020B0606030504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 b="0" i="0" dirty="0">
                          <a:effectLst/>
                          <a:latin typeface="CMG Sans Medium" pitchFamily="2" charset="77"/>
                        </a:rPr>
                        <a:t>Wise</a:t>
                      </a:r>
                      <a:endParaRPr lang="en-GB" sz="2400" b="0" i="0" dirty="0">
                        <a:effectLst/>
                        <a:latin typeface="CMG Sans Medium" pitchFamily="2" charset="77"/>
                        <a:ea typeface="Calibri" panose="020F0502020204030204" pitchFamily="34" charset="0"/>
                        <a:cs typeface="Open Sans" panose="020B0606030504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0153256"/>
                  </a:ext>
                </a:extLst>
              </a:tr>
              <a:tr h="57757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 b="0" i="0" dirty="0">
                          <a:effectLst/>
                          <a:latin typeface="CMG Sans Medium" pitchFamily="2" charset="77"/>
                        </a:rPr>
                        <a:t>Omniscience</a:t>
                      </a:r>
                      <a:endParaRPr lang="en-GB" sz="2400" b="0" i="0" dirty="0">
                        <a:effectLst/>
                        <a:latin typeface="CMG Sans Medium" pitchFamily="2" charset="77"/>
                        <a:ea typeface="+mn-ea"/>
                        <a:cs typeface="Open Sans" panose="020B0606030504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 b="0" i="0">
                          <a:effectLst/>
                          <a:latin typeface="CMG Sans Medium" pitchFamily="2" charset="77"/>
                        </a:rPr>
                        <a:t>Jealous (for his glory)</a:t>
                      </a:r>
                      <a:endParaRPr lang="en-GB" sz="2400" b="0" i="0">
                        <a:effectLst/>
                        <a:latin typeface="CMG Sans Medium" pitchFamily="2" charset="77"/>
                        <a:ea typeface="Calibri" panose="020F0502020204030204" pitchFamily="34" charset="0"/>
                        <a:cs typeface="Open Sans" panose="020B0606030504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00764337"/>
                  </a:ext>
                </a:extLst>
              </a:tr>
              <a:tr h="57757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 b="0" i="0">
                          <a:effectLst/>
                          <a:latin typeface="CMG Sans Medium" pitchFamily="2" charset="77"/>
                        </a:rPr>
                        <a:t>Omnipotence</a:t>
                      </a:r>
                      <a:endParaRPr lang="en-GB" sz="2400" b="0" i="0">
                        <a:effectLst/>
                        <a:latin typeface="CMG Sans Medium" pitchFamily="2" charset="77"/>
                        <a:ea typeface="Calibri" panose="020F0502020204030204" pitchFamily="34" charset="0"/>
                        <a:cs typeface="Open Sans" panose="020B0606030504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b="0" i="0" dirty="0">
                          <a:effectLst/>
                          <a:latin typeface="CMG Sans Medium" pitchFamily="2" charset="77"/>
                        </a:rPr>
                        <a:t>Faithfull, Righteous, Truthful</a:t>
                      </a:r>
                      <a:endParaRPr lang="en-GB" sz="2400" b="0" i="0" dirty="0">
                        <a:effectLst/>
                        <a:latin typeface="CMG Sans Medium" pitchFamily="2" charset="77"/>
                        <a:ea typeface="Calibri" panose="020F0502020204030204" pitchFamily="34" charset="0"/>
                        <a:cs typeface="Open Sans" panose="020B0606030504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743895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516505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10EF8D9D-C149-D54F-9516-740C58F9659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93384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C840A5E-319B-634C-A16C-4C72C01F4FC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15318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4C74D70-29A6-BA4D-88FD-F3AD629E06A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34184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71D08B-3C9A-284C-A4DB-66DF8A139F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3154" y="558209"/>
            <a:ext cx="11525693" cy="5741582"/>
          </a:xfrm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GB" sz="40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CMG Sans" pitchFamily="2" charset="77"/>
              </a:rPr>
              <a:t>Incomprehensible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GB" sz="3800" b="1" dirty="0">
                <a:solidFill>
                  <a:schemeClr val="bg1">
                    <a:lumMod val="85000"/>
                  </a:schemeClr>
                </a:solidFill>
                <a:latin typeface="CMG Sans SemiBold" pitchFamily="2" charset="77"/>
              </a:rPr>
              <a:t>In-com-</a:t>
            </a:r>
            <a:r>
              <a:rPr lang="en-GB" sz="3800" b="1" dirty="0" err="1">
                <a:solidFill>
                  <a:schemeClr val="bg1">
                    <a:lumMod val="85000"/>
                  </a:schemeClr>
                </a:solidFill>
                <a:latin typeface="CMG Sans SemiBold" pitchFamily="2" charset="77"/>
              </a:rPr>
              <a:t>prehend</a:t>
            </a:r>
            <a:endParaRPr lang="en-GB" sz="3800" b="1" dirty="0">
              <a:solidFill>
                <a:schemeClr val="bg1">
                  <a:lumMod val="85000"/>
                </a:schemeClr>
              </a:solidFill>
              <a:latin typeface="CMG Sans SemiBold" pitchFamily="2" charset="77"/>
            </a:endParaRPr>
          </a:p>
          <a:p>
            <a:pPr marL="0" indent="0" algn="ctr">
              <a:lnSpc>
                <a:spcPct val="100000"/>
              </a:lnSpc>
              <a:buNone/>
            </a:pPr>
            <a:r>
              <a:rPr lang="en-GB" sz="3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CMG Sans SemiBold" pitchFamily="2" charset="77"/>
              </a:rPr>
              <a:t>Not-totally-grasp/attain</a:t>
            </a:r>
          </a:p>
          <a:p>
            <a:pPr marL="0" indent="0">
              <a:lnSpc>
                <a:spcPct val="100000"/>
              </a:lnSpc>
              <a:buNone/>
            </a:pPr>
            <a:endParaRPr lang="en-GB" sz="2000" b="1" dirty="0">
              <a:solidFill>
                <a:schemeClr val="bg1">
                  <a:lumMod val="85000"/>
                </a:schemeClr>
              </a:solidFill>
              <a:latin typeface="CMG Sans SemiBold" pitchFamily="2" charset="77"/>
            </a:endParaRPr>
          </a:p>
          <a:p>
            <a:pPr>
              <a:lnSpc>
                <a:spcPct val="100000"/>
              </a:lnSpc>
            </a:pPr>
            <a:r>
              <a:rPr lang="en-GB" sz="2000" b="1" dirty="0" err="1">
                <a:solidFill>
                  <a:schemeClr val="bg1">
                    <a:lumMod val="85000"/>
                  </a:schemeClr>
                </a:solidFill>
                <a:latin typeface="CMG Sans SemiBold" pitchFamily="2" charset="77"/>
              </a:rPr>
              <a:t>Prehendere</a:t>
            </a:r>
            <a:r>
              <a:rPr lang="en-GB" sz="2000" b="1" dirty="0">
                <a:solidFill>
                  <a:schemeClr val="bg1">
                    <a:lumMod val="85000"/>
                  </a:schemeClr>
                </a:solidFill>
                <a:latin typeface="CMG Sans SemiBold" pitchFamily="2" charset="77"/>
              </a:rPr>
              <a:t> means to grasp or to attain.</a:t>
            </a:r>
          </a:p>
          <a:p>
            <a:pPr>
              <a:lnSpc>
                <a:spcPct val="100000"/>
              </a:lnSpc>
            </a:pPr>
            <a:r>
              <a:rPr lang="en-GB" sz="2000" b="1" dirty="0">
                <a:solidFill>
                  <a:schemeClr val="bg1">
                    <a:lumMod val="85000"/>
                  </a:schemeClr>
                </a:solidFill>
                <a:latin typeface="CMG Sans SemiBold" pitchFamily="2" charset="77"/>
              </a:rPr>
              <a:t>When prefixed with com it means to grasp a thing in its totality so as to enclose or contain it. </a:t>
            </a:r>
          </a:p>
          <a:p>
            <a:pPr>
              <a:lnSpc>
                <a:spcPct val="100000"/>
              </a:lnSpc>
            </a:pPr>
            <a:r>
              <a:rPr lang="en-GB" sz="2000" b="1" dirty="0">
                <a:solidFill>
                  <a:schemeClr val="bg1">
                    <a:lumMod val="85000"/>
                  </a:schemeClr>
                </a:solidFill>
                <a:latin typeface="CMG Sans SemiBold" pitchFamily="2" charset="77"/>
              </a:rPr>
              <a:t>I may comprehend a physical object such as a penny by enclosing it in my hand. </a:t>
            </a:r>
          </a:p>
          <a:p>
            <a:pPr>
              <a:lnSpc>
                <a:spcPct val="100000"/>
              </a:lnSpc>
            </a:pPr>
            <a:r>
              <a:rPr lang="en-GB" sz="2000" b="1" dirty="0">
                <a:solidFill>
                  <a:schemeClr val="bg1">
                    <a:lumMod val="85000"/>
                  </a:schemeClr>
                </a:solidFill>
                <a:latin typeface="CMG Sans SemiBold" pitchFamily="2" charset="77"/>
              </a:rPr>
              <a:t>When referred to knowledge, comprehension means to know a thing in its entirety, to get your mind around it, so to speak</a:t>
            </a:r>
          </a:p>
          <a:p>
            <a:pPr>
              <a:lnSpc>
                <a:spcPct val="100000"/>
              </a:lnSpc>
            </a:pPr>
            <a:endParaRPr lang="en-GB" sz="2000" b="1" dirty="0">
              <a:solidFill>
                <a:schemeClr val="bg1">
                  <a:lumMod val="85000"/>
                </a:schemeClr>
              </a:solidFill>
              <a:latin typeface="CMG Sans SemiBold" pitchFamily="2" charset="77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GB" sz="1600" b="1" dirty="0">
                <a:solidFill>
                  <a:schemeClr val="bg1">
                    <a:lumMod val="85000"/>
                  </a:schemeClr>
                </a:solidFill>
                <a:latin typeface="CMG Sans SemiBold" pitchFamily="2" charset="77"/>
              </a:rPr>
              <a:t>James Dolezal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sz="1100" b="1" dirty="0" err="1">
                <a:solidFill>
                  <a:schemeClr val="bg1">
                    <a:lumMod val="85000"/>
                  </a:schemeClr>
                </a:solidFill>
                <a:latin typeface="CMG Sans SemiBold" pitchFamily="2" charset="77"/>
              </a:rPr>
              <a:t>info.alliancenet.org</a:t>
            </a:r>
            <a:r>
              <a:rPr lang="en-GB" sz="1100" b="1" dirty="0">
                <a:solidFill>
                  <a:schemeClr val="bg1">
                    <a:lumMod val="85000"/>
                  </a:schemeClr>
                </a:solidFill>
                <a:latin typeface="CMG Sans SemiBold" pitchFamily="2" charset="77"/>
              </a:rPr>
              <a:t>/</a:t>
            </a:r>
            <a:r>
              <a:rPr lang="en-GB" sz="1100" b="1" dirty="0" err="1">
                <a:solidFill>
                  <a:schemeClr val="bg1">
                    <a:lumMod val="85000"/>
                  </a:schemeClr>
                </a:solidFill>
                <a:latin typeface="CMG Sans SemiBold" pitchFamily="2" charset="77"/>
              </a:rPr>
              <a:t>placefortruth</a:t>
            </a:r>
            <a:r>
              <a:rPr lang="en-GB" sz="1100" b="1" dirty="0">
                <a:solidFill>
                  <a:schemeClr val="bg1">
                    <a:lumMod val="85000"/>
                  </a:schemeClr>
                </a:solidFill>
                <a:latin typeface="CMG Sans SemiBold" pitchFamily="2" charset="77"/>
              </a:rPr>
              <a:t>/worshipping-the-incomprehensible-god </a:t>
            </a:r>
          </a:p>
        </p:txBody>
      </p:sp>
    </p:spTree>
    <p:extLst>
      <p:ext uri="{BB962C8B-B14F-4D97-AF65-F5344CB8AC3E}">
        <p14:creationId xmlns:p14="http://schemas.microsoft.com/office/powerpoint/2010/main" val="11076862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3386FA44-D1AC-6C4C-AFB9-2132CAEAA78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21187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71D08B-3C9A-284C-A4DB-66DF8A139F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3154" y="558209"/>
            <a:ext cx="11525693" cy="5741582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GB" b="1" dirty="0">
                <a:solidFill>
                  <a:schemeClr val="bg1">
                    <a:lumMod val="85000"/>
                  </a:schemeClr>
                </a:solidFill>
                <a:latin typeface="CMG Sans SemiBold" pitchFamily="2" charset="77"/>
              </a:rPr>
              <a:t>Great is the Lord, and greatly to be praised, and </a:t>
            </a:r>
            <a:r>
              <a:rPr lang="en-GB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CMG Sans SemiBold" pitchFamily="2" charset="77"/>
              </a:rPr>
              <a:t>his greatness is unsearchable</a:t>
            </a:r>
            <a:r>
              <a:rPr lang="en-GB" b="1" dirty="0">
                <a:solidFill>
                  <a:schemeClr val="bg1">
                    <a:lumMod val="85000"/>
                  </a:schemeClr>
                </a:solidFill>
                <a:latin typeface="CMG Sans SemiBold" pitchFamily="2" charset="77"/>
              </a:rPr>
              <a:t>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sz="2000" b="1" dirty="0">
                <a:solidFill>
                  <a:schemeClr val="bg1">
                    <a:lumMod val="85000"/>
                  </a:schemeClr>
                </a:solidFill>
                <a:latin typeface="CMG Sans SemiBold" pitchFamily="2" charset="77"/>
              </a:rPr>
              <a:t>Psalm 145:3 ESV</a:t>
            </a:r>
          </a:p>
          <a:p>
            <a:pPr marL="0" indent="0">
              <a:lnSpc>
                <a:spcPct val="100000"/>
              </a:lnSpc>
              <a:buNone/>
            </a:pPr>
            <a:endParaRPr lang="en-GB" sz="2400" b="1" dirty="0">
              <a:solidFill>
                <a:schemeClr val="bg1">
                  <a:lumMod val="85000"/>
                </a:schemeClr>
              </a:solidFill>
              <a:latin typeface="CMG Sans SemiBold" pitchFamily="2" charset="77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GB" b="1" baseline="30000" dirty="0">
                <a:solidFill>
                  <a:schemeClr val="bg1">
                    <a:lumMod val="85000"/>
                  </a:schemeClr>
                </a:solidFill>
                <a:latin typeface="CMG Sans SemiBold" pitchFamily="2" charset="77"/>
              </a:rPr>
              <a:t>7 </a:t>
            </a:r>
            <a:r>
              <a:rPr lang="en-GB" b="1" dirty="0">
                <a:solidFill>
                  <a:schemeClr val="bg1">
                    <a:lumMod val="85000"/>
                  </a:schemeClr>
                </a:solidFill>
                <a:latin typeface="CMG Sans SemiBold" pitchFamily="2" charset="77"/>
              </a:rPr>
              <a:t>“Can you find out the deep things of God? Can you find out the limit of the Almighty? </a:t>
            </a:r>
            <a:r>
              <a:rPr lang="en-GB" b="1" baseline="30000" dirty="0">
                <a:solidFill>
                  <a:schemeClr val="bg1">
                    <a:lumMod val="85000"/>
                  </a:schemeClr>
                </a:solidFill>
                <a:latin typeface="CMG Sans SemiBold" pitchFamily="2" charset="77"/>
              </a:rPr>
              <a:t>8</a:t>
            </a:r>
            <a:r>
              <a:rPr lang="en-GB" b="1" dirty="0">
                <a:solidFill>
                  <a:schemeClr val="bg1">
                    <a:lumMod val="85000"/>
                  </a:schemeClr>
                </a:solidFill>
                <a:latin typeface="CMG Sans SemiBold" pitchFamily="2" charset="77"/>
              </a:rPr>
              <a:t> It is higher than heaven —</a:t>
            </a:r>
            <a:r>
              <a:rPr lang="en-GB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CMG Sans SemiBold" pitchFamily="2" charset="77"/>
              </a:rPr>
              <a:t>what can you do</a:t>
            </a:r>
            <a:r>
              <a:rPr lang="en-GB" b="1" dirty="0">
                <a:solidFill>
                  <a:schemeClr val="bg1">
                    <a:lumMod val="85000"/>
                  </a:schemeClr>
                </a:solidFill>
                <a:latin typeface="CMG Sans SemiBold" pitchFamily="2" charset="77"/>
              </a:rPr>
              <a:t>? Deeper than </a:t>
            </a:r>
            <a:r>
              <a:rPr lang="en-GB" b="1" dirty="0" err="1">
                <a:solidFill>
                  <a:schemeClr val="bg1">
                    <a:lumMod val="85000"/>
                  </a:schemeClr>
                </a:solidFill>
                <a:latin typeface="CMG Sans SemiBold" pitchFamily="2" charset="77"/>
              </a:rPr>
              <a:t>Sheol</a:t>
            </a:r>
            <a:r>
              <a:rPr lang="en-GB" b="1" dirty="0">
                <a:solidFill>
                  <a:schemeClr val="bg1">
                    <a:lumMod val="85000"/>
                  </a:schemeClr>
                </a:solidFill>
                <a:latin typeface="CMG Sans SemiBold" pitchFamily="2" charset="77"/>
              </a:rPr>
              <a:t>—</a:t>
            </a:r>
            <a:r>
              <a:rPr lang="en-GB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CMG Sans SemiBold" pitchFamily="2" charset="77"/>
              </a:rPr>
              <a:t>what can you know</a:t>
            </a:r>
            <a:r>
              <a:rPr lang="en-GB" b="1" dirty="0">
                <a:solidFill>
                  <a:schemeClr val="bg1">
                    <a:lumMod val="85000"/>
                  </a:schemeClr>
                </a:solidFill>
                <a:latin typeface="CMG Sans SemiBold" pitchFamily="2" charset="77"/>
              </a:rPr>
              <a:t>? </a:t>
            </a:r>
            <a:r>
              <a:rPr lang="en-GB" b="1" baseline="30000" dirty="0">
                <a:solidFill>
                  <a:schemeClr val="bg1">
                    <a:lumMod val="85000"/>
                  </a:schemeClr>
                </a:solidFill>
                <a:latin typeface="CMG Sans SemiBold" pitchFamily="2" charset="77"/>
              </a:rPr>
              <a:t>9</a:t>
            </a:r>
            <a:r>
              <a:rPr lang="en-GB" b="1" dirty="0">
                <a:solidFill>
                  <a:schemeClr val="bg1">
                    <a:lumMod val="85000"/>
                  </a:schemeClr>
                </a:solidFill>
                <a:latin typeface="CMG Sans SemiBold" pitchFamily="2" charset="77"/>
              </a:rPr>
              <a:t> Its measure is longer than the earth and broader than the sea.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sz="2000" b="1" dirty="0">
                <a:solidFill>
                  <a:schemeClr val="bg1">
                    <a:lumMod val="85000"/>
                  </a:schemeClr>
                </a:solidFill>
                <a:latin typeface="CMG Sans SemiBold" pitchFamily="2" charset="77"/>
              </a:rPr>
              <a:t>Job 11:7-9 ESV</a:t>
            </a:r>
            <a:endParaRPr lang="en-GB" sz="2400" b="1" dirty="0">
              <a:solidFill>
                <a:schemeClr val="bg1">
                  <a:lumMod val="85000"/>
                </a:schemeClr>
              </a:solidFill>
              <a:latin typeface="CMG Sans SemiBold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5496806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6722</TotalTime>
  <Words>1001</Words>
  <Application>Microsoft Macintosh PowerPoint</Application>
  <PresentationFormat>Widescreen</PresentationFormat>
  <Paragraphs>84</Paragraphs>
  <Slides>21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30" baseType="lpstr">
      <vt:lpstr>Arial</vt:lpstr>
      <vt:lpstr>Calibri</vt:lpstr>
      <vt:lpstr>Calibri Light</vt:lpstr>
      <vt:lpstr>CMG Sans</vt:lpstr>
      <vt:lpstr>CMG Sans Medium</vt:lpstr>
      <vt:lpstr>CMG Sans SemiBold</vt:lpstr>
      <vt:lpstr>Open Sans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72</cp:revision>
  <cp:lastPrinted>2021-10-10T06:39:44Z</cp:lastPrinted>
  <dcterms:created xsi:type="dcterms:W3CDTF">2021-09-27T13:35:38Z</dcterms:created>
  <dcterms:modified xsi:type="dcterms:W3CDTF">2021-10-20T15:01:16Z</dcterms:modified>
</cp:coreProperties>
</file>