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6" r:id="rId2"/>
    <p:sldId id="287" r:id="rId3"/>
    <p:sldId id="284" r:id="rId4"/>
    <p:sldId id="289" r:id="rId5"/>
    <p:sldId id="286" r:id="rId6"/>
    <p:sldId id="288" r:id="rId7"/>
    <p:sldId id="285" r:id="rId8"/>
    <p:sldId id="263" r:id="rId9"/>
    <p:sldId id="283" r:id="rId10"/>
    <p:sldId id="256" r:id="rId11"/>
    <p:sldId id="262" r:id="rId12"/>
    <p:sldId id="260" r:id="rId13"/>
    <p:sldId id="297" r:id="rId14"/>
    <p:sldId id="291" r:id="rId15"/>
    <p:sldId id="278" r:id="rId16"/>
    <p:sldId id="293" r:id="rId17"/>
    <p:sldId id="294" r:id="rId18"/>
    <p:sldId id="300" r:id="rId19"/>
    <p:sldId id="301" r:id="rId20"/>
    <p:sldId id="302" r:id="rId21"/>
    <p:sldId id="299" r:id="rId22"/>
    <p:sldId id="303" r:id="rId23"/>
    <p:sldId id="279" r:id="rId24"/>
    <p:sldId id="290" r:id="rId25"/>
    <p:sldId id="298" r:id="rId26"/>
    <p:sldId id="273" r:id="rId27"/>
    <p:sldId id="280" r:id="rId28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15"/>
    <p:restoredTop sz="94659"/>
  </p:normalViewPr>
  <p:slideViewPr>
    <p:cSldViewPr snapToGrid="0" snapToObjects="1">
      <p:cViewPr varScale="1">
        <p:scale>
          <a:sx n="68" d="100"/>
          <a:sy n="68" d="100"/>
        </p:scale>
        <p:origin x="232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37C78-8379-F84F-A0C2-A9D130AF3D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C04BC-1ACC-5F46-9A3E-87A1E32CF8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82D02-51B3-4B43-93F9-EC80E99DB103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E030A6-34F9-384B-8FC8-DF26127D3E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698D5-5350-0B4A-8481-483A5979D1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71EFD-5D3E-0749-882E-C96D5C2008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402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F066D-9108-FF43-A71A-D5BB5424DD39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3FA87-B5E3-3440-A5A5-8D270E9F54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40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976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108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235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39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194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073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477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568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701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86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01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194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371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683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247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30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584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79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526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385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41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3FA87-B5E3-3440-A5A5-8D270E9F548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6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43D5-50E8-EF4A-978C-3EE1241DC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84A671-5410-2841-A858-E8DDE8BCC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635B0-A570-7642-AC12-5C635ED55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07F4-917B-D14F-AED6-25FF3F85C60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40335-7892-AE4B-8C5C-4895A65C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86BFC-4FF5-D24A-A696-F229E015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074-382B-4C41-943C-AA566D41F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48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1164-2E34-8A4E-8F23-7AC1BE03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EBC29C-BB01-6F43-9C51-8981978AD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BDA4B-3815-3744-979A-EBBF2F56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07F4-917B-D14F-AED6-25FF3F85C60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C7356-979D-E14D-AD71-44487CA3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81E4C-6973-4146-80E3-7409C4D1B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074-382B-4C41-943C-AA566D41F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646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B7B4CE-FE7A-3248-B0EE-AF9828E0E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C72972-4809-4348-934B-3D6ABECA3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18345-8EF2-B048-9653-A5A42B6F2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07F4-917B-D14F-AED6-25FF3F85C60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47FC9-BF3E-1548-A860-71A8FABE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01BF8-E107-B649-89F4-D70C81B8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074-382B-4C41-943C-AA566D41F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48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701B3-5DC8-F548-81C3-6872D04F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8D479-D234-524E-8774-9E1E8B98B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3C895-D7AA-B843-A738-FDC5EC45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07F4-917B-D14F-AED6-25FF3F85C60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1CA88-AAD6-8641-91A8-B2FB738E7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B6BC3-2891-DD48-8D98-E3C9E1D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074-382B-4C41-943C-AA566D41F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94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7E5A5-7214-154B-9690-760430FD9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B1BBA-DF42-7B46-B5A1-6D618D13B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C1F37-A8F5-7B46-A3B0-1C7EBD55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07F4-917B-D14F-AED6-25FF3F85C60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68588-C782-8545-9664-76488D1A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E4379-9882-0D48-BBEC-2DF888E5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074-382B-4C41-943C-AA566D41F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466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0AD3-6AE1-F54F-A9D2-3A61C58D3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9E5F9-6206-B947-9847-7D93F7D8D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DE501-9862-2341-B03F-BA541E111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2AC1CF-DC8A-9040-8356-7239FB016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07F4-917B-D14F-AED6-25FF3F85C60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AFEE9-6908-3847-89AE-B998A368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C7659-2B5F-9C41-BB50-36AA2F7CF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074-382B-4C41-943C-AA566D41F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894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EF398-1971-4A40-9E0B-BDD4BB079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82AD5-261C-4F4C-870F-A848B9691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12D0D-1309-3646-9170-BACC8E8C0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04919-2F65-FA42-A96F-5072E2C6DD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8F3164-6195-3248-ADA0-D06E19C633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F5295F-AA5B-2144-9C86-873BC0970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07F4-917B-D14F-AED6-25FF3F85C60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725EF-78DC-A74C-8526-7A0F0385C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75DDE9-1230-3244-BF0F-641462DD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074-382B-4C41-943C-AA566D41F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094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597A-1840-DE4C-9E76-E2F7AD80F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84A5AF-C7D2-7C46-A95A-D9ED95036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07F4-917B-D14F-AED6-25FF3F85C60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709F72-F199-3444-9425-895C294C0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45537-B210-7845-86F9-063FE0116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074-382B-4C41-943C-AA566D41F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741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21CBF3-18C6-D848-BA06-81E1D68D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07F4-917B-D14F-AED6-25FF3F85C60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06D48E-FAD3-3B4C-AD02-6B523907F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F71EF-950E-5345-8F93-25E1D1D59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074-382B-4C41-943C-AA566D41F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08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B77C-0FF2-D448-BEB9-942D3EB4C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E493C-C62A-D844-90AD-9A107DC64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317C-8C11-0849-8582-3A118A5D7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3A010-DBD0-234B-AFED-09E343961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07F4-917B-D14F-AED6-25FF3F85C60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AF0A5-AA6B-6D41-B8E0-978B976C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A96CB-5534-224A-9C77-C2FB64510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074-382B-4C41-943C-AA566D41F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988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47D4-53A7-4F40-9704-2A411201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886B09-0B40-D940-BA9E-2D411C82E5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9438B-A6D2-DB43-9397-17C9CE605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EA753-762B-1C48-98BC-EB1B856E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07F4-917B-D14F-AED6-25FF3F85C60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D6E2A-8EB1-4048-8ECC-05F3410A2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CDFB0-C574-844F-9837-7903E148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074-382B-4C41-943C-AA566D41F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82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C99446-1D33-F94E-8C54-984485860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1F70E-CF94-5E42-94AD-C2E65AC2F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3D671-0842-9E47-A1EB-1533C8506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D07F4-917B-D14F-AED6-25FF3F85C60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D08F0-E06F-D54D-892D-D3E5781B65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0B4C5-5FC6-BD41-9BFD-3C724723D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69074-382B-4C41-943C-AA566D41F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83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840A5E-319B-634C-A16C-4C72C01F4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7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840A5E-319B-634C-A16C-4C72C01F4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18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94CC99-B456-9241-888D-6FC364D89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368705"/>
              </p:ext>
            </p:extLst>
          </p:nvPr>
        </p:nvGraphicFramePr>
        <p:xfrm>
          <a:off x="134112" y="146305"/>
          <a:ext cx="11911584" cy="6583684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5955792">
                  <a:extLst>
                    <a:ext uri="{9D8B030D-6E8A-4147-A177-3AD203B41FA5}">
                      <a16:colId xmlns:a16="http://schemas.microsoft.com/office/drawing/2014/main" val="2083996023"/>
                    </a:ext>
                  </a:extLst>
                </a:gridCol>
                <a:gridCol w="5955792">
                  <a:extLst>
                    <a:ext uri="{9D8B030D-6E8A-4147-A177-3AD203B41FA5}">
                      <a16:colId xmlns:a16="http://schemas.microsoft.com/office/drawing/2014/main" val="2991538591"/>
                    </a:ext>
                  </a:extLst>
                </a:gridCol>
              </a:tblGrid>
              <a:tr h="1006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i="0" dirty="0">
                          <a:effectLst/>
                          <a:latin typeface="CMG Sans" pitchFamily="2" charset="77"/>
                        </a:rPr>
                        <a:t>ONLY GOD IS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" pitchFamily="2" charset="77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‘incommunicable’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800" b="1" i="0" kern="1200" dirty="0">
                          <a:solidFill>
                            <a:schemeClr val="lt1"/>
                          </a:solidFill>
                          <a:effectLst/>
                          <a:latin typeface="CMG Sans" pitchFamily="2" charset="77"/>
                          <a:ea typeface="+mn-ea"/>
                          <a:cs typeface="+mn-cs"/>
                        </a:rPr>
                        <a:t>GOD IS – And WE CAN BE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b="0" i="0" kern="1200" dirty="0">
                          <a:solidFill>
                            <a:schemeClr val="lt1"/>
                          </a:solidFill>
                          <a:effectLst/>
                          <a:latin typeface="CMG Sans" pitchFamily="2" charset="77"/>
                          <a:ea typeface="+mn-ea"/>
                          <a:cs typeface="+mn-cs"/>
                        </a:rPr>
                        <a:t>‘communicable’</a:t>
                      </a:r>
                      <a:endParaRPr lang="en-GB" sz="1200" b="0" i="0" kern="1200" dirty="0">
                        <a:solidFill>
                          <a:schemeClr val="lt1"/>
                        </a:solidFill>
                        <a:effectLst/>
                        <a:latin typeface="CMG Sans" pitchFamily="2" charset="77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980277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Infinity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Holy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333194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Incomprehensibility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Loving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796923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Self-Existence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Just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576256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Self-Sufficiency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Good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524792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Eternality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Merciful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1039303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Immutability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Gracious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564039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Omnipresence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Long-suffering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153256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Omniscience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Wise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764337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Omnipotence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Jealous (for his glory)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389567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 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Faithfull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562376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 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Righteous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28522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 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Truthful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205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650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D3EE9B-27CA-974F-95A8-FA41C9522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87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C5C0D-7FDA-6841-9366-6EAD20A28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22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1D08B-3C9A-284C-A4DB-66DF8A13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54" y="558209"/>
            <a:ext cx="11525693" cy="574158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36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Before the mountains were brought forth, or ever you had formed the earth and the world, </a:t>
            </a:r>
            <a:r>
              <a:rPr lang="en-GB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MG Sans SemiBold" pitchFamily="2" charset="77"/>
              </a:rPr>
              <a:t>from everlasting to everlasting you are God</a:t>
            </a:r>
            <a:r>
              <a:rPr lang="en-GB" sz="36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4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Psalm 90:2 ESV</a:t>
            </a:r>
          </a:p>
        </p:txBody>
      </p:sp>
    </p:spTree>
    <p:extLst>
      <p:ext uri="{BB962C8B-B14F-4D97-AF65-F5344CB8AC3E}">
        <p14:creationId xmlns:p14="http://schemas.microsoft.com/office/powerpoint/2010/main" val="549680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17879-2A99-5042-95CE-A1FE7AB8D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18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1D08B-3C9A-284C-A4DB-66DF8A13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54" y="558209"/>
            <a:ext cx="11525693" cy="574158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b="1" baseline="30000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7 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 “Can you find out the deep things of God? Can you find out the limit of the Almighty? </a:t>
            </a:r>
            <a:r>
              <a:rPr lang="en-GB" b="1" baseline="30000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8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 It is higher than heaven - what can you do? Deeper than </a:t>
            </a:r>
            <a:r>
              <a:rPr lang="en-GB" b="1" dirty="0" err="1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Sheol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 - what can you know? </a:t>
            </a:r>
            <a:r>
              <a:rPr lang="en-GB" b="1" baseline="30000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9 </a:t>
            </a:r>
            <a:r>
              <a:rPr lang="en-GB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MG Sans SemiBold" pitchFamily="2" charset="77"/>
              </a:rPr>
              <a:t>Its measure is longer than the earth and broader than the sea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.  </a:t>
            </a:r>
            <a:r>
              <a:rPr lang="en-GB" sz="18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Job 11:7-9 ESV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800" b="1" dirty="0">
              <a:solidFill>
                <a:schemeClr val="bg1">
                  <a:lumMod val="85000"/>
                </a:schemeClr>
              </a:solidFill>
              <a:latin typeface="CMG Sans SemiBold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Great is the LORD, and greatly to be praised, and </a:t>
            </a:r>
            <a:r>
              <a:rPr lang="en-GB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MG Sans SemiBold" pitchFamily="2" charset="77"/>
              </a:rPr>
              <a:t>his greatness is unsearchable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. </a:t>
            </a:r>
            <a:r>
              <a:rPr lang="en-GB" sz="18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Psalm 145:3 ESV</a:t>
            </a:r>
          </a:p>
          <a:p>
            <a:pPr marL="0" indent="0">
              <a:lnSpc>
                <a:spcPct val="100000"/>
              </a:lnSpc>
              <a:buNone/>
            </a:pPr>
            <a:endParaRPr lang="en-GB" b="1" dirty="0">
              <a:solidFill>
                <a:schemeClr val="bg1">
                  <a:lumMod val="85000"/>
                </a:schemeClr>
              </a:solidFill>
              <a:latin typeface="CMG Sans SemiBold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But will God indeed dwell on the earth? Behold, </a:t>
            </a:r>
            <a:r>
              <a:rPr lang="en-GB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MG Sans SemiBold" pitchFamily="2" charset="77"/>
              </a:rPr>
              <a:t>heaven and the highest heaven cannot contain you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; how much less this house that I have built! </a:t>
            </a:r>
            <a:r>
              <a:rPr lang="en-GB" sz="18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1 Kings 8:27 ESV</a:t>
            </a:r>
          </a:p>
        </p:txBody>
      </p:sp>
    </p:spTree>
    <p:extLst>
      <p:ext uri="{BB962C8B-B14F-4D97-AF65-F5344CB8AC3E}">
        <p14:creationId xmlns:p14="http://schemas.microsoft.com/office/powerpoint/2010/main" val="2618741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1D08B-3C9A-284C-A4DB-66DF8A13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54" y="558209"/>
            <a:ext cx="11525693" cy="574158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3200" b="1" baseline="30000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12</a:t>
            </a: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 Who has measured the waters in the hollow of his hand and marked off the heavens with a span, enclosed the dust of the earth in a measure and weighed the mountains in scales and the hills in a balance? </a:t>
            </a:r>
            <a:r>
              <a:rPr lang="en-GB" sz="3200" b="1" baseline="30000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13</a:t>
            </a: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 Who has measured the Spirit of the Lord, or what man shows him his counsel?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Isaiah 40:12-13 ESV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800" b="1" dirty="0">
              <a:solidFill>
                <a:schemeClr val="bg1">
                  <a:lumMod val="85000"/>
                </a:schemeClr>
              </a:solidFill>
              <a:latin typeface="CMG Sans Semi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297FE0-3970-C444-BCE6-16F81CE60B49}"/>
              </a:ext>
            </a:extLst>
          </p:cNvPr>
          <p:cNvSpPr txBox="1"/>
          <p:nvPr/>
        </p:nvSpPr>
        <p:spPr>
          <a:xfrm>
            <a:off x="6804837" y="-8506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098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1D08B-3C9A-284C-A4DB-66DF8A13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517"/>
            <a:ext cx="10515600" cy="352472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6600" b="1" dirty="0">
                <a:solidFill>
                  <a:schemeClr val="bg1">
                    <a:lumMod val="85000"/>
                  </a:schemeClr>
                </a:solidFill>
                <a:effectLst>
                  <a:glow rad="4191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CMG Sans" pitchFamily="2" charset="77"/>
              </a:rPr>
              <a:t>How?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6600" b="1" dirty="0">
                <a:solidFill>
                  <a:schemeClr val="bg1">
                    <a:lumMod val="85000"/>
                  </a:schemeClr>
                </a:solidFill>
                <a:effectLst>
                  <a:glow rad="4191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CMG Sans" pitchFamily="2" charset="77"/>
              </a:rPr>
              <a:t>Wow!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6600" b="1" dirty="0">
                <a:solidFill>
                  <a:schemeClr val="bg1">
                    <a:lumMod val="85000"/>
                  </a:schemeClr>
                </a:solidFill>
                <a:effectLst>
                  <a:glow rad="4191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CMG Sans" pitchFamily="2" charset="77"/>
              </a:rPr>
              <a:t>Bow…</a:t>
            </a:r>
          </a:p>
        </p:txBody>
      </p:sp>
    </p:spTree>
    <p:extLst>
      <p:ext uri="{BB962C8B-B14F-4D97-AF65-F5344CB8AC3E}">
        <p14:creationId xmlns:p14="http://schemas.microsoft.com/office/powerpoint/2010/main" val="440423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94CC99-B456-9241-888D-6FC364D89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14677"/>
              </p:ext>
            </p:extLst>
          </p:nvPr>
        </p:nvGraphicFramePr>
        <p:xfrm>
          <a:off x="134112" y="438913"/>
          <a:ext cx="11911584" cy="6118953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5955792">
                  <a:extLst>
                    <a:ext uri="{9D8B030D-6E8A-4147-A177-3AD203B41FA5}">
                      <a16:colId xmlns:a16="http://schemas.microsoft.com/office/drawing/2014/main" val="2083996023"/>
                    </a:ext>
                  </a:extLst>
                </a:gridCol>
                <a:gridCol w="5955792">
                  <a:extLst>
                    <a:ext uri="{9D8B030D-6E8A-4147-A177-3AD203B41FA5}">
                      <a16:colId xmlns:a16="http://schemas.microsoft.com/office/drawing/2014/main" val="2991538591"/>
                    </a:ext>
                  </a:extLst>
                </a:gridCol>
              </a:tblGrid>
              <a:tr h="1006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i="0" dirty="0">
                          <a:effectLst/>
                          <a:latin typeface="CMG Sans" pitchFamily="2" charset="77"/>
                        </a:rPr>
                        <a:t>ONLY GOD IS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" pitchFamily="2" charset="77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‘incommunicable’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800" b="1" i="0" kern="1200" dirty="0">
                          <a:solidFill>
                            <a:schemeClr val="lt1"/>
                          </a:solidFill>
                          <a:effectLst/>
                          <a:latin typeface="CMG Sans" pitchFamily="2" charset="77"/>
                          <a:ea typeface="+mn-ea"/>
                          <a:cs typeface="+mn-cs"/>
                        </a:rPr>
                        <a:t>GOD IS – And WE CAN BE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b="0" i="0" kern="1200" dirty="0">
                          <a:solidFill>
                            <a:schemeClr val="lt1"/>
                          </a:solidFill>
                          <a:effectLst/>
                          <a:latin typeface="CMG Sans" pitchFamily="2" charset="77"/>
                          <a:ea typeface="+mn-ea"/>
                          <a:cs typeface="+mn-cs"/>
                        </a:rPr>
                        <a:t>‘communicable’</a:t>
                      </a:r>
                      <a:endParaRPr lang="en-GB" sz="1200" b="0" i="0" kern="1200" dirty="0">
                        <a:solidFill>
                          <a:schemeClr val="lt1"/>
                        </a:solidFill>
                        <a:effectLst/>
                        <a:latin typeface="CMG Sans" pitchFamily="2" charset="77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980277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Infinity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Holy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333194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Incomprehensibility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Loving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796923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Self-Existence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Just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576256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Self-Sufficiency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Good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524792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Eternality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Merciful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1039303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Immutability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Gracious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564039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Omnipresence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Long-suffering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153256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Omniscience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Wise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764337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Omnipotence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Jealous (for his glory)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389567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i="0">
                          <a:effectLst/>
                          <a:latin typeface="CMG Sans Medium" pitchFamily="2" charset="77"/>
                        </a:rPr>
                        <a:t> </a:t>
                      </a:r>
                      <a:endParaRPr lang="en-GB" sz="2000" b="0" i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effectLst/>
                          <a:latin typeface="CMG Sans Medium" pitchFamily="2" charset="77"/>
                        </a:rPr>
                        <a:t>Faithfull, Righteous, Truthful </a:t>
                      </a:r>
                      <a:endParaRPr lang="en-GB" sz="2000" b="0" i="0" dirty="0">
                        <a:effectLst/>
                        <a:latin typeface="CMG Sans Medium" pitchFamily="2" charset="77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562376"/>
                  </a:ext>
                </a:extLst>
              </a:tr>
              <a:tr h="464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i="0" kern="1200" dirty="0">
                          <a:solidFill>
                            <a:schemeClr val="dk1"/>
                          </a:solidFill>
                          <a:effectLst/>
                          <a:latin typeface="CMG Sans" pitchFamily="2" charset="77"/>
                          <a:ea typeface="+mn-ea"/>
                          <a:cs typeface="+mn-cs"/>
                        </a:rPr>
                        <a:t>RIVAL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b="1" i="0" kern="1200" dirty="0">
                          <a:solidFill>
                            <a:schemeClr val="dk1"/>
                          </a:solidFill>
                          <a:effectLst/>
                          <a:latin typeface="CMG Sans" pitchFamily="2" charset="77"/>
                          <a:ea typeface="+mn-ea"/>
                          <a:cs typeface="+mn-cs"/>
                        </a:rPr>
                        <a:t>REFLECT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217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785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AF3713-21D1-C14A-8D5F-31ABD48A2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" t="-55" b="55"/>
          <a:stretch/>
        </p:blipFill>
        <p:spPr>
          <a:xfrm>
            <a:off x="1" y="52230"/>
            <a:ext cx="12191999" cy="68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77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C5C0D-7FDA-6841-9366-6EAD20A28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48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1D08B-3C9A-284C-A4DB-66DF8A13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54" y="558209"/>
            <a:ext cx="11525693" cy="574158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“Who is like you, O Lord, among the gods? Who is like you, </a:t>
            </a:r>
            <a:r>
              <a:rPr lang="en-GB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MG Sans SemiBold" pitchFamily="2" charset="77"/>
              </a:rPr>
              <a:t>majestic in holiness, awesome in glorious deeds, doing wonders</a:t>
            </a: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Exodus 15:11 ESV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b="1" dirty="0">
              <a:solidFill>
                <a:schemeClr val="bg1">
                  <a:lumMod val="85000"/>
                </a:schemeClr>
              </a:solidFill>
              <a:latin typeface="CMG Sans SemiBold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3200" b="1" baseline="30000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5</a:t>
            </a: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 Who is like the Lord our God, who is 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MG Sans SemiBold" pitchFamily="2" charset="77"/>
              </a:rPr>
              <a:t>seated on high</a:t>
            </a: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, </a:t>
            </a:r>
            <a:r>
              <a:rPr lang="en-GB" sz="3200" b="1" baseline="30000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6</a:t>
            </a: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 who looks far down on the heavens and the earth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Psalm 113:5-6 ESV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297FE0-3970-C444-BCE6-16F81CE60B49}"/>
              </a:ext>
            </a:extLst>
          </p:cNvPr>
          <p:cNvSpPr txBox="1"/>
          <p:nvPr/>
        </p:nvSpPr>
        <p:spPr>
          <a:xfrm>
            <a:off x="6804837" y="-8506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529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1D08B-3C9A-284C-A4DB-66DF8A13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517"/>
            <a:ext cx="10515600" cy="352472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6600" b="1" dirty="0">
                <a:solidFill>
                  <a:schemeClr val="bg1">
                    <a:lumMod val="85000"/>
                  </a:schemeClr>
                </a:solidFill>
                <a:effectLst>
                  <a:glow rad="4191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CMG Sans" pitchFamily="2" charset="77"/>
              </a:rPr>
              <a:t>How?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6600" b="1" dirty="0">
                <a:solidFill>
                  <a:schemeClr val="bg1">
                    <a:lumMod val="85000"/>
                  </a:schemeClr>
                </a:solidFill>
                <a:effectLst>
                  <a:glow rad="4191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CMG Sans" pitchFamily="2" charset="77"/>
              </a:rPr>
              <a:t>Wow!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6600" b="1" dirty="0">
                <a:solidFill>
                  <a:schemeClr val="bg1">
                    <a:lumMod val="85000"/>
                  </a:schemeClr>
                </a:solidFill>
                <a:effectLst>
                  <a:glow rad="4191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CMG Sans" pitchFamily="2" charset="77"/>
              </a:rPr>
              <a:t>Bow.</a:t>
            </a:r>
          </a:p>
        </p:txBody>
      </p:sp>
    </p:spTree>
    <p:extLst>
      <p:ext uri="{BB962C8B-B14F-4D97-AF65-F5344CB8AC3E}">
        <p14:creationId xmlns:p14="http://schemas.microsoft.com/office/powerpoint/2010/main" val="2157105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1D08B-3C9A-284C-A4DB-66DF8A13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24" y="2910507"/>
            <a:ext cx="10515600" cy="135669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MG Sans SemiBold" pitchFamily="2" charset="77"/>
              </a:rPr>
              <a:t>Play Video</a:t>
            </a:r>
            <a:endParaRPr lang="en-GB" sz="2400" b="1" dirty="0">
              <a:solidFill>
                <a:schemeClr val="accent4">
                  <a:lumMod val="40000"/>
                  <a:lumOff val="60000"/>
                </a:schemeClr>
              </a:solidFill>
              <a:latin typeface="CMG Sans SemiBold" pitchFamily="2" charset="77"/>
            </a:endParaRPr>
          </a:p>
          <a:p>
            <a:pPr marL="0" indent="0" algn="ctr">
              <a:buNone/>
            </a:pPr>
            <a:r>
              <a:rPr lang="en-GB" sz="2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4191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CMG Sans SemiBold" pitchFamily="2" charset="77"/>
              </a:rPr>
              <a:t>‘Series Image/Video – with sound’</a:t>
            </a:r>
            <a:endParaRPr lang="en-GB" sz="2400" b="1" dirty="0">
              <a:solidFill>
                <a:schemeClr val="bg1">
                  <a:lumMod val="85000"/>
                </a:schemeClr>
              </a:solidFill>
              <a:effectLst>
                <a:glow rad="419100">
                  <a:schemeClr val="accent4">
                    <a:lumMod val="20000"/>
                    <a:lumOff val="80000"/>
                    <a:alpha val="40000"/>
                  </a:schemeClr>
                </a:glow>
              </a:effectLst>
              <a:latin typeface="CMG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22623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C1DF4F-B048-4449-83E2-AA002A92B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76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C5C0D-7FDA-6841-9366-6EAD20A28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1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EF8D9D-C149-D54F-9516-740C58F9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10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840A5E-319B-634C-A16C-4C72C01F4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2A91DE4-3542-5E4C-9A27-79612086E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0" t="-497" r="2070" b="497"/>
          <a:stretch/>
        </p:blipFill>
        <p:spPr>
          <a:xfrm>
            <a:off x="-1" y="-68867"/>
            <a:ext cx="12192001" cy="692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68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85542D-BA63-7E4B-B955-EDAD10658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"/>
          <a:stretch/>
        </p:blipFill>
        <p:spPr>
          <a:xfrm>
            <a:off x="-1" y="0"/>
            <a:ext cx="12192001" cy="69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14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C4D3B0-BA20-FA4A-81FC-612A1D938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3"/>
          <a:stretch/>
        </p:blipFill>
        <p:spPr>
          <a:xfrm>
            <a:off x="-1" y="4"/>
            <a:ext cx="12192001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34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6F3458-0AD9-444C-B31A-9BA5BD470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18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1D08B-3C9A-284C-A4DB-66DF8A13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54" y="558209"/>
            <a:ext cx="11525693" cy="574158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You’re going to be taller in the morning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Your heart beats about 100,000 times a day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18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 (2000 gallons of blood through the body  / 36mill beats a year / 3bill in life)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You can produce enough saliva to fill two bathtubs a year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Every second, 2.5 million new red blood cells are released from bone marrow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The average human adult has 2000-4000 taste buds (nose too!)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Your body has more than 600 muscles (Jaw+ , inner ear-)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Your skin has 1000 different species of bacteria on it (28 day renewal)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You have between 2 and 5 MILLION sweat glands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Your nose can recognise a trillion different scents! (</a:t>
            </a:r>
            <a:r>
              <a:rPr lang="en-GB" sz="2000" b="1" dirty="0" err="1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est</a:t>
            </a: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Human teeth are just as strong as shark teeth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b="1" dirty="0">
              <a:solidFill>
                <a:schemeClr val="bg1">
                  <a:lumMod val="85000"/>
                </a:schemeClr>
              </a:solidFill>
              <a:latin typeface="CMG Sans SemiBold" pitchFamily="2" charset="77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40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ASTOUNDING! WOW! MIND BLOWING!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b="1" dirty="0">
              <a:solidFill>
                <a:schemeClr val="bg1">
                  <a:lumMod val="85000"/>
                </a:schemeClr>
              </a:solidFill>
              <a:latin typeface="CMG Sans SemiBold" pitchFamily="2" charset="77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GB" sz="1600" b="1" dirty="0">
              <a:solidFill>
                <a:schemeClr val="bg1">
                  <a:lumMod val="85000"/>
                </a:schemeClr>
              </a:solidFill>
              <a:latin typeface="CMG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2927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1D08B-3C9A-284C-A4DB-66DF8A13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517"/>
            <a:ext cx="10515600" cy="436186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66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You are </a:t>
            </a:r>
            <a:r>
              <a:rPr lang="en-GB" sz="6600" b="1" u="sng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not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6600" b="1" dirty="0">
                <a:solidFill>
                  <a:schemeClr val="bg1">
                    <a:lumMod val="85000"/>
                  </a:schemeClr>
                </a:solidFill>
                <a:effectLst>
                  <a:glow rad="4191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CMG Sans" pitchFamily="2" charset="77"/>
              </a:rPr>
              <a:t>GOD!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4400" b="1" dirty="0">
              <a:solidFill>
                <a:schemeClr val="bg1">
                  <a:lumMod val="85000"/>
                </a:schemeClr>
              </a:solidFill>
              <a:effectLst>
                <a:glow rad="419100">
                  <a:schemeClr val="accent4">
                    <a:lumMod val="20000"/>
                    <a:lumOff val="80000"/>
                    <a:alpha val="40000"/>
                  </a:schemeClr>
                </a:glow>
              </a:effectLst>
              <a:latin typeface="CMG Sans" pitchFamily="2" charset="77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You are measurable - He is not!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3200" b="1" dirty="0">
                <a:solidFill>
                  <a:schemeClr val="bg1">
                    <a:lumMod val="85000"/>
                  </a:schemeClr>
                </a:solidFill>
                <a:latin typeface="CMG Sans SemiBold" pitchFamily="2" charset="77"/>
              </a:rPr>
              <a:t>You are limited - He has no limits!</a:t>
            </a:r>
          </a:p>
        </p:txBody>
      </p:sp>
    </p:spTree>
    <p:extLst>
      <p:ext uri="{BB962C8B-B14F-4D97-AF65-F5344CB8AC3E}">
        <p14:creationId xmlns:p14="http://schemas.microsoft.com/office/powerpoint/2010/main" val="95705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C5C0D-7FDA-6841-9366-6EAD20A28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18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6194</TotalTime>
  <Words>578</Words>
  <Application>Microsoft Macintosh PowerPoint</Application>
  <PresentationFormat>Widescreen</PresentationFormat>
  <Paragraphs>116</Paragraphs>
  <Slides>27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CMG Sans</vt:lpstr>
      <vt:lpstr>CMG Sans Medium</vt:lpstr>
      <vt:lpstr>CMG Sans SemiBold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50</cp:revision>
  <cp:lastPrinted>2021-10-01T09:44:14Z</cp:lastPrinted>
  <dcterms:created xsi:type="dcterms:W3CDTF">2021-09-27T13:35:38Z</dcterms:created>
  <dcterms:modified xsi:type="dcterms:W3CDTF">2021-10-09T10:36:22Z</dcterms:modified>
</cp:coreProperties>
</file>