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91" r:id="rId2"/>
    <p:sldId id="275" r:id="rId3"/>
    <p:sldId id="276" r:id="rId4"/>
    <p:sldId id="268" r:id="rId5"/>
    <p:sldId id="277" r:id="rId6"/>
    <p:sldId id="294" r:id="rId7"/>
    <p:sldId id="278" r:id="rId8"/>
    <p:sldId id="279" r:id="rId9"/>
    <p:sldId id="292" r:id="rId10"/>
    <p:sldId id="29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07"/>
  </p:normalViewPr>
  <p:slideViewPr>
    <p:cSldViewPr snapToGrid="0" snapToObjects="1">
      <p:cViewPr varScale="1">
        <p:scale>
          <a:sx n="115" d="100"/>
          <a:sy n="115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CC6E0-33F8-4514-867D-B01DCB2C2AF1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8A9A8-85B2-4CDA-AE1F-54EF4C827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99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B0C9A4-DF53-44B3-B61D-D45B04CECF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253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07F0-A6B6-924A-83DF-4DBBC83A4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67F1C-BBFA-F044-AD8A-B56873214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27322-F505-2C4F-B991-84112402D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4EFDB-1B7D-5949-82E3-D91920C1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8E99C-D560-164E-8B12-E0CF12C77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874B-379B-D24F-AD90-31A038B43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A783E-B38E-3941-9B41-12F1254B9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AE3FB-C62C-5849-AC56-E1DD0853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62D56-E6A9-4845-BFE6-BE2F7B709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E1BC5-317E-584D-9FCF-72D213B3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92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445711-0C6A-9F4B-9F9F-49A79078B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29A667-5185-2547-A4C7-B5CD50478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52607-86C9-E046-880D-EF4E99BD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CFE2F-F907-9544-B592-096E6012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64274-A0E2-4241-B4FC-F3208561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9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0EB2-BC36-A84E-8BDB-E78207421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FF36E-4E47-ED47-ACEE-81DA3983D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8F95-50E8-0A4D-8A8A-E4367EAA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8FF30-9070-EC45-9921-256CBD11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33981-FEC0-FB4F-A3AF-A204FC5F0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2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3844-2BF3-5345-A75E-F1C34A30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23636-DE00-1043-9545-C9BD723F8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C7745-9AB9-C949-81DE-7CCDD6B92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506D1-94D4-8F47-9CA9-D0049FD8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99379-6FD2-7F48-A412-5C48C8BA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89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3EED-23FA-0E4D-86C2-AF4A27BE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02019-733C-2341-9CB8-02916645D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33B18-9372-4A47-8AC9-4BD8F3258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90A3D-8898-CE49-ACF3-50158934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CB9E9-2244-854C-84C0-238325B0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03436-9871-844F-A573-12CE680A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2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87CE-1DFB-004D-8EDF-F026FB159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077A3-B6FD-DA42-81B3-4CBDA163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255C0-501C-A64F-B9F8-236777FF8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3C45E0-CABD-7E47-BE91-0E2D60EFE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6808A7-69CD-734F-93E7-F78AAB44A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EFD289-B4B0-FF4E-81EB-CB118C519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81990D-FDEE-994C-A700-7C03106D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E5523-4E80-FF46-8456-B1DB8DB9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66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8921-28E4-D145-839D-E03BC07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ACD8F5-9DF5-D641-B5F8-DA28DF7AB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D5224-EC2E-434D-B553-95771EC6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87A2E-FE2C-3B41-8F04-D16D4B12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1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1D4CA-D867-5640-B5AF-D83FDF35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19313-CB19-5D4A-BB3B-3264B527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FBEC9-33ED-7E46-8A4C-0DA561F6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45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B36B-8160-A448-9627-484EA289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DC534-E6D2-2946-92B0-4D8654271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30598-EF0C-8C41-9AA3-6C1C8104A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02E14-E142-704A-9F8A-3C6B4DE3A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58F7C-2DB2-C74D-B0FA-65C17F15B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5AFD2-CC8B-8246-AC01-4F8C252D3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7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CD5E-C197-7441-B690-528274F80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A9760-8FCD-4743-A369-E71CDC432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71BAD-10EA-704E-8E8B-82244913D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D6F0-4BC7-B846-9768-E0A3EB7A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98582-A60A-794E-8F28-0071BC50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7C06D-7A7E-2342-A5E8-11E06BD5F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0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31348A-2674-514E-AFE2-6FE42C48B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C9E3E-6423-CE42-88B3-9105653F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09081-0B70-9545-A626-445C1A994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6028B-C5C1-A149-AE52-D1EB60A073E4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5BB08-1C68-3249-9287-DF3FE69D9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7E586-ED68-744F-9726-1B20ADCD7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50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899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29236"/>
            <a:ext cx="10972800" cy="5830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s-IS" sz="3200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Wisdom </a:t>
            </a:r>
            <a:r>
              <a:rPr lang="is-IS" sz="3200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to Recognise Your Source</a:t>
            </a:r>
          </a:p>
          <a:p>
            <a:pPr marL="0" indent="0">
              <a:buNone/>
            </a:pPr>
            <a:endParaRPr lang="is-IS" b="1" dirty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“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Be filled with the Holy Spirit</a:t>
            </a: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” - Eph. 5:18</a:t>
            </a: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Speak</a:t>
            </a: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 – use Psalms, Hymns &amp; Spiritual Songs.</a:t>
            </a:r>
            <a:endParaRPr lang="en-GB" b="1" dirty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Sing</a:t>
            </a: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 &amp; make music in your heart to the Lord.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Thank</a:t>
            </a: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 – ‘</a:t>
            </a:r>
            <a:r>
              <a:rPr lang="en-GB" b="1" dirty="0" err="1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Huper</a:t>
            </a: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’-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’concerning’</a:t>
            </a: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 NOT 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‘for’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Respect</a:t>
            </a: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 one another – ‘submit’.</a:t>
            </a: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buNone/>
            </a:pPr>
            <a:r>
              <a:rPr lang="en-GB" b="1" u="sng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Reflect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: </a:t>
            </a: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Spirit Empowered OR Human Effort?</a:t>
            </a:r>
          </a:p>
          <a:p>
            <a:pPr marL="0" indent="0">
              <a:buNone/>
            </a:pPr>
            <a:endParaRPr lang="is-IS" b="1" dirty="0">
              <a:solidFill>
                <a:srgbClr val="FFFF00"/>
              </a:solidFill>
              <a:latin typeface="Exo Regular"/>
              <a:cs typeface="Ex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71289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chemeClr val="bg1"/>
                </a:solidFill>
                <a:latin typeface="CMG Sans SemiBold" panose="00000700000000000000" pitchFamily="2" charset="0"/>
              </a:rPr>
              <a:t>Live in Wisdom &amp; By the Power of the Spirit!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8447D6-A13B-B597-8CF5-93156099E6AE}"/>
              </a:ext>
            </a:extLst>
          </p:cNvPr>
          <p:cNvSpPr txBox="1"/>
          <p:nvPr/>
        </p:nvSpPr>
        <p:spPr>
          <a:xfrm>
            <a:off x="3505200" y="4384168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FF00"/>
                </a:solidFill>
                <a:latin typeface="CMG Sans SemiBold" panose="00000700000000000000" pitchFamily="2" charset="0"/>
              </a:rPr>
              <a:t>Ephesians 5:15-21</a:t>
            </a:r>
          </a:p>
        </p:txBody>
      </p:sp>
    </p:spTree>
    <p:extLst>
      <p:ext uri="{BB962C8B-B14F-4D97-AF65-F5344CB8AC3E}">
        <p14:creationId xmlns:p14="http://schemas.microsoft.com/office/powerpoint/2010/main" val="136278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30535"/>
            <a:ext cx="10972800" cy="559692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i="0" baseline="3000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15 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Be very careful, then, how you live—not as unwise but as wise, </a:t>
            </a:r>
            <a:r>
              <a:rPr lang="en-US" sz="3200" b="1" i="0" baseline="3000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16 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making the most of every opportunity, because the days are evil. </a:t>
            </a:r>
            <a:r>
              <a:rPr lang="en-US" sz="3200" b="1" i="0" baseline="3000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17 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Therefore do not be foolish,</a:t>
            </a:r>
            <a: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but understand what the Lord’s will is. </a:t>
            </a:r>
            <a:r>
              <a:rPr lang="en-US" sz="3200" b="1" i="0" baseline="3000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18 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Do not get drunk on wine, which leads to debauchery. Instead, be filled with the Spirit. </a:t>
            </a:r>
            <a:r>
              <a:rPr lang="en-US" sz="3200" b="1" i="0" baseline="3000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19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Speak to one another with psalms, hymns, and spiritual songs. Sing and make music </a:t>
            </a:r>
            <a: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in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your heart to the Lord, </a:t>
            </a:r>
            <a:r>
              <a:rPr lang="en-US" sz="3200" b="1" i="0" baseline="3000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20 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always giving thanks to God the Father for everything, in the name of our Lord Jesus Christ. </a:t>
            </a:r>
            <a:r>
              <a:rPr lang="en-US" sz="3200" b="1" i="0" baseline="3000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21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Submit to one another out of reverence for Christ. </a:t>
            </a:r>
            <a:r>
              <a:rPr lang="en-US" sz="3200" b="0" i="0" dirty="0">
                <a:solidFill>
                  <a:srgbClr val="FFFF00"/>
                </a:solidFill>
                <a:effectLst/>
                <a:latin typeface="CMG Sans SemiBold" panose="00000700000000000000" pitchFamily="2" charset="0"/>
              </a:rPr>
              <a:t>		</a:t>
            </a:r>
            <a:r>
              <a:rPr lang="en-US" sz="3200" b="0" i="0" dirty="0" smtClean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Ephesians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CMG Sans SemiBold" panose="00000700000000000000" pitchFamily="2" charset="0"/>
              </a:rPr>
              <a:t>5:15-21 NIV </a:t>
            </a:r>
            <a:endParaRPr lang="en-GB" sz="3200" b="1" baseline="30000" dirty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3947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" y="976899"/>
            <a:ext cx="11292840" cy="55969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600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WISDOM</a:t>
            </a:r>
            <a:r>
              <a:rPr lang="en-GB" sz="3600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 for Living Well</a:t>
            </a:r>
          </a:p>
          <a:p>
            <a:pPr marL="0" indent="0" algn="ctr">
              <a:buNone/>
            </a:pPr>
            <a:endParaRPr lang="en-GB" sz="3600" b="1" dirty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 algn="ctr">
              <a:buNone/>
            </a:pPr>
            <a:r>
              <a:rPr lang="en-GB" sz="3600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WISDOM</a:t>
            </a:r>
            <a:r>
              <a:rPr lang="en-GB" sz="3600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 for Opportunities to Witness</a:t>
            </a:r>
          </a:p>
          <a:p>
            <a:pPr marL="0" indent="0" algn="ctr">
              <a:buNone/>
            </a:pPr>
            <a:endParaRPr lang="en-GB" sz="3600" b="1" dirty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 algn="ctr">
              <a:buNone/>
            </a:pPr>
            <a:r>
              <a:rPr lang="en-GB" sz="3600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WISDOM </a:t>
            </a:r>
            <a:r>
              <a:rPr lang="en-GB" sz="3600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for</a:t>
            </a:r>
            <a:r>
              <a:rPr lang="en-GB" sz="3600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 </a:t>
            </a:r>
            <a:r>
              <a:rPr lang="en-GB" sz="3600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Understanding God’s Will</a:t>
            </a:r>
          </a:p>
          <a:p>
            <a:pPr marL="0" indent="0" algn="ctr">
              <a:buNone/>
            </a:pPr>
            <a:endParaRPr lang="en-GB" sz="3600" b="1" dirty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 algn="ctr">
              <a:buNone/>
            </a:pPr>
            <a:r>
              <a:rPr lang="en-GB" sz="3600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WISDOM</a:t>
            </a:r>
            <a:r>
              <a:rPr lang="en-GB" sz="3600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 to Recognise your Source</a:t>
            </a:r>
          </a:p>
        </p:txBody>
      </p:sp>
    </p:spTree>
    <p:extLst>
      <p:ext uri="{BB962C8B-B14F-4D97-AF65-F5344CB8AC3E}">
        <p14:creationId xmlns:p14="http://schemas.microsoft.com/office/powerpoint/2010/main" val="388341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495991"/>
            <a:ext cx="11111345" cy="58660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Wisdom </a:t>
            </a:r>
            <a:r>
              <a:rPr lang="en-GB" sz="3200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for Living Well</a:t>
            </a:r>
          </a:p>
          <a:p>
            <a:pPr marL="0" indent="0">
              <a:buNone/>
            </a:pPr>
            <a:endParaRPr lang="en-GB" sz="2000" b="1" dirty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“Be very careful, then, how you live – not as unwise but as wise “ </a:t>
            </a:r>
            <a:r>
              <a:rPr lang="en-GB" b="1" dirty="0" smtClean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v15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b="1" dirty="0" smtClean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 smtClean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Clear </a:t>
            </a: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teaching of Scripture? 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Matt. 22:29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Show the fruit of the Holy Spirit in my life? 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Gal. 5:22,23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Trusted godly leaders/friends think? 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2 Tim. 3:14,15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Peace of God reign over my heart? 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Phil. </a:t>
            </a:r>
            <a:r>
              <a:rPr lang="en-GB" b="1" dirty="0" smtClean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4:6,7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b="1" baseline="30000" dirty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buNone/>
            </a:pPr>
            <a:endParaRPr lang="en-GB" sz="3733" b="1" baseline="30000" dirty="0">
              <a:solidFill>
                <a:srgbClr val="FFFF00"/>
              </a:solidFill>
              <a:latin typeface="Exo Regular"/>
              <a:cs typeface="Exo Regular"/>
            </a:endParaRPr>
          </a:p>
          <a:p>
            <a:pPr marL="0" indent="0">
              <a:buNone/>
            </a:pPr>
            <a:endParaRPr lang="en-GB" sz="3733" b="1" baseline="30000" dirty="0">
              <a:solidFill>
                <a:srgbClr val="FFFF00"/>
              </a:solidFill>
              <a:latin typeface="Exo Regular"/>
              <a:cs typeface="Ex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69256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3455"/>
            <a:ext cx="10515600" cy="555350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en-GB" b="1" baseline="30000" dirty="0" smtClean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baseline="30000" dirty="0" smtClean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“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Wisdom will save you” </a:t>
            </a: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from going down the wrong path. 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Proverbs 2:12,16 </a:t>
            </a:r>
          </a:p>
          <a:p>
            <a:pPr marL="0" indent="0">
              <a:lnSpc>
                <a:spcPct val="100000"/>
              </a:lnSpc>
              <a:buNone/>
            </a:pPr>
            <a:endParaRPr lang="en-GB" b="1" baseline="30000" dirty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u="sng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Reflect: </a:t>
            </a: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Human Wisdom OR God’s Wisdom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  James 1:5 </a:t>
            </a:r>
          </a:p>
        </p:txBody>
      </p:sp>
    </p:spTree>
    <p:extLst>
      <p:ext uri="{BB962C8B-B14F-4D97-AF65-F5344CB8AC3E}">
        <p14:creationId xmlns:p14="http://schemas.microsoft.com/office/powerpoint/2010/main" val="286826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4054"/>
            <a:ext cx="10972800" cy="583831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Wisdom </a:t>
            </a:r>
            <a:r>
              <a:rPr lang="en-GB" sz="3200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for Opportunities to Witness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b="1" dirty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“Always be prepared to give an answer to everyone who asks you to give the reason for the hope that you have. But do this with 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gentleness</a:t>
            </a: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 and 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respect</a:t>
            </a: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”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 	</a:t>
            </a:r>
            <a:r>
              <a:rPr lang="en-GB" b="1" dirty="0" smtClean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1 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Peter 3:15</a:t>
            </a:r>
          </a:p>
          <a:p>
            <a:pPr marL="0" indent="0">
              <a:lnSpc>
                <a:spcPct val="100000"/>
              </a:lnSpc>
              <a:buNone/>
            </a:pPr>
            <a:endParaRPr lang="en-GB" b="1" dirty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Boldly follow the “nudging” of the Holy Spirit.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“Let us 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keep in step</a:t>
            </a: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 with the Spirit.” </a:t>
            </a:r>
            <a:r>
              <a:rPr lang="en-GB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Gal. 5:25b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 err="1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eg</a:t>
            </a:r>
            <a:r>
              <a:rPr lang="en-GB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 The Big Issue man. </a:t>
            </a: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buNone/>
            </a:pPr>
            <a:endParaRPr lang="is-IS" b="1" dirty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48425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29236"/>
            <a:ext cx="10972800" cy="55969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s-IS" sz="3200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Wisdom </a:t>
            </a:r>
            <a:r>
              <a:rPr lang="is-IS" sz="3200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for Understanding God‘s Will</a:t>
            </a:r>
          </a:p>
          <a:p>
            <a:pPr marL="0" indent="0">
              <a:buNone/>
            </a:pPr>
            <a:endParaRPr lang="is-IS" b="1" dirty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buNone/>
            </a:pPr>
            <a:r>
              <a:rPr lang="is-IS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What is God‘s will for my life?</a:t>
            </a:r>
          </a:p>
          <a:p>
            <a:pPr marL="0" indent="0">
              <a:buNone/>
            </a:pPr>
            <a:endParaRPr lang="is-IS" b="1" dirty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buNone/>
            </a:pPr>
            <a:r>
              <a:rPr lang="is-IS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“It is </a:t>
            </a:r>
            <a:r>
              <a:rPr lang="is-IS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God‘s will</a:t>
            </a:r>
            <a:r>
              <a:rPr lang="is-IS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 that you should be sanctified: that you should avoid sexual immorality; that each of you should learn to control his own body in a way that is holy and honourable, not in passionate lust like the heathen, who do not know God; and that in this matter no one should wrong his brother or take advantage of him.“</a:t>
            </a:r>
            <a:r>
              <a:rPr lang="is-IS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 </a:t>
            </a:r>
            <a:endParaRPr lang="is-IS" b="1" dirty="0" smtClean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buNone/>
            </a:pPr>
            <a:r>
              <a:rPr lang="is-IS" b="1" dirty="0" smtClean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1 </a:t>
            </a:r>
            <a:r>
              <a:rPr lang="is-IS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Thess. 4:3-6</a:t>
            </a:r>
          </a:p>
          <a:p>
            <a:pPr marL="0" indent="0">
              <a:buNone/>
            </a:pPr>
            <a:endParaRPr lang="is-IS" sz="3200" b="1" dirty="0">
              <a:solidFill>
                <a:srgbClr val="FFFF00"/>
              </a:solidFill>
              <a:latin typeface="Comic Sans MS" panose="030F0702030302020204" pitchFamily="66" charset="0"/>
              <a:cs typeface="Exo Regular"/>
            </a:endParaRPr>
          </a:p>
          <a:p>
            <a:pPr marL="0" indent="0">
              <a:buNone/>
            </a:pPr>
            <a:endParaRPr lang="is-IS" sz="3200" b="1" dirty="0">
              <a:solidFill>
                <a:srgbClr val="FFFF00"/>
              </a:solidFill>
              <a:latin typeface="Comic Sans MS" panose="030F0702030302020204" pitchFamily="66" charset="0"/>
              <a:cs typeface="Exo Regular"/>
            </a:endParaRPr>
          </a:p>
          <a:p>
            <a:pPr marL="0" indent="0">
              <a:buNone/>
            </a:pPr>
            <a:endParaRPr lang="is-IS" sz="3200" b="1" dirty="0">
              <a:solidFill>
                <a:srgbClr val="FFFF00"/>
              </a:solidFill>
              <a:latin typeface="Comic Sans MS" panose="030F0702030302020204" pitchFamily="66" charset="0"/>
              <a:cs typeface="Ex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1252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29236"/>
            <a:ext cx="10972800" cy="56775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s-IS" sz="3200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Wisdom </a:t>
            </a:r>
            <a:r>
              <a:rPr lang="is-IS" sz="3200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for Understanding God‘s Will</a:t>
            </a:r>
          </a:p>
          <a:p>
            <a:pPr marL="0" indent="0">
              <a:buNone/>
            </a:pPr>
            <a:endParaRPr lang="is-IS" b="1" dirty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buNone/>
            </a:pPr>
            <a:r>
              <a:rPr lang="is-IS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“Be joyful </a:t>
            </a:r>
            <a:r>
              <a:rPr lang="is-IS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ALWAYS</a:t>
            </a:r>
            <a:r>
              <a:rPr lang="is-IS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; pray </a:t>
            </a:r>
            <a:r>
              <a:rPr lang="is-IS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CONTINUALLY</a:t>
            </a:r>
            <a:r>
              <a:rPr lang="is-IS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; give thanks in </a:t>
            </a:r>
            <a:r>
              <a:rPr lang="is-IS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ALL</a:t>
            </a:r>
            <a:r>
              <a:rPr lang="is-IS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 circumstances, for this is God‘s will for you in Christ Jesus.“ </a:t>
            </a:r>
            <a:r>
              <a:rPr lang="is-IS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1 Thess. 5:16-18</a:t>
            </a:r>
          </a:p>
          <a:p>
            <a:pPr marL="0" indent="0">
              <a:buNone/>
            </a:pPr>
            <a:endParaRPr lang="is-IS" b="1" dirty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buNone/>
            </a:pPr>
            <a:r>
              <a:rPr lang="is-IS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“For it is </a:t>
            </a:r>
            <a:r>
              <a:rPr lang="is-IS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God‘s will</a:t>
            </a:r>
            <a:r>
              <a:rPr lang="is-IS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 that by doing good you should silence the ignorant talk of foolish men.“ </a:t>
            </a:r>
            <a:r>
              <a:rPr lang="is-IS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1 Peter 2:15</a:t>
            </a:r>
          </a:p>
          <a:p>
            <a:pPr marL="0" indent="0">
              <a:buNone/>
            </a:pPr>
            <a:endParaRPr lang="is-IS" b="1" dirty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>
              <a:buNone/>
            </a:pPr>
            <a:r>
              <a:rPr lang="is-IS" b="1" u="sng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Reflect</a:t>
            </a:r>
            <a:r>
              <a:rPr lang="is-IS" b="1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: “I did it my way!“ – Bad Move!</a:t>
            </a:r>
          </a:p>
        </p:txBody>
      </p:sp>
    </p:spTree>
    <p:extLst>
      <p:ext uri="{BB962C8B-B14F-4D97-AF65-F5344CB8AC3E}">
        <p14:creationId xmlns:p14="http://schemas.microsoft.com/office/powerpoint/2010/main" val="1927766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5061</TotalTime>
  <Words>380</Words>
  <Application>Microsoft Office PowerPoint</Application>
  <PresentationFormat>Widescreen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CMG Sans SemiBold</vt:lpstr>
      <vt:lpstr>Comic Sans MS</vt:lpstr>
      <vt:lpstr>Exo Regular</vt:lpstr>
      <vt:lpstr>Office Theme</vt:lpstr>
      <vt:lpstr>PowerPoint Presentation</vt:lpstr>
      <vt:lpstr>Live in Wisdom &amp; By the Power of the Spirit!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Becca</cp:lastModifiedBy>
  <cp:revision>82</cp:revision>
  <dcterms:created xsi:type="dcterms:W3CDTF">2023-02-21T15:43:17Z</dcterms:created>
  <dcterms:modified xsi:type="dcterms:W3CDTF">2023-07-13T10:02:38Z</dcterms:modified>
</cp:coreProperties>
</file>