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0" r:id="rId3"/>
    <p:sldId id="292" r:id="rId4"/>
    <p:sldId id="293" r:id="rId5"/>
    <p:sldId id="295" r:id="rId6"/>
    <p:sldId id="294" r:id="rId7"/>
    <p:sldId id="296" r:id="rId8"/>
    <p:sldId id="291" r:id="rId9"/>
    <p:sldId id="290" r:id="rId10"/>
    <p:sldId id="287" r:id="rId11"/>
    <p:sldId id="286" r:id="rId12"/>
    <p:sldId id="284" r:id="rId13"/>
    <p:sldId id="288" r:id="rId1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212120"/>
    <a:srgbClr val="963232"/>
    <a:srgbClr val="212121"/>
    <a:srgbClr val="F2F1F0"/>
    <a:srgbClr val="96321E"/>
    <a:srgbClr val="96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9" autoAdjust="0"/>
    <p:restoredTop sz="94678" autoAdjust="0"/>
  </p:normalViewPr>
  <p:slideViewPr>
    <p:cSldViewPr snapToGrid="0" snapToObjects="1">
      <p:cViewPr>
        <p:scale>
          <a:sx n="110" d="100"/>
          <a:sy n="110" d="100"/>
        </p:scale>
        <p:origin x="-4768" y="-2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4CF1-57C3-AB46-B2F6-68B99A174FD1}" type="datetimeFigureOut">
              <a:rPr lang="en-US" smtClean="0"/>
              <a:t>31/03/19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61BA-167E-5A46-84D6-0E449292D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9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9654-F374-824C-970F-A3816DF0567C}" type="datetimeFigureOut">
              <a:rPr lang="en-US" smtClean="0"/>
              <a:t>31/03/19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88374-FE7D-CA4E-AF13-C48C6D62E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5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Red. Web Typeface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6D44-BB46-4246-8CED-9F79EB747C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9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Red. Web Typeface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6D44-BB46-4246-8CED-9F79EB747C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71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77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17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3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93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55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48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09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8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0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73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10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52E8-FD4A-9847-B2E3-7FB8EDDAD2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31/03/19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AFAD-F25C-FB46-A9F8-3C822B28547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81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7806D2-F6BF-6346-A7EA-FD391CD2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6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He must not be a recent convert, or he may become puffed up with conceit and fall into the condemnation of the devil. </a:t>
            </a: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7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Moreover, he must be well thought of by outsiders, so that he may not fall into disgrace, into a snare of the devil.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1 Timothy 3:6-7</a:t>
            </a:r>
          </a:p>
        </p:txBody>
      </p:sp>
    </p:spTree>
    <p:extLst>
      <p:ext uri="{BB962C8B-B14F-4D97-AF65-F5344CB8AC3E}">
        <p14:creationId xmlns:p14="http://schemas.microsoft.com/office/powerpoint/2010/main" val="71577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8" y="395183"/>
            <a:ext cx="8331543" cy="4053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So I exhort the elders among you, as a fellow elder and a witness of the sufferings of Christ, as well as a partaker in the glory that is going to be revealed: 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shepherd the flock of God that is among you, exercising oversight, not under comp, but willingly, as God would have you; not for shameful gain, but eagerly; 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not domineering over those in your charge, but being examples to the flock. 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 And when the chief Shepherd appears, you will receive the unfading crown of glory.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Gotham Book" panose="02000504050000020004" pitchFamily="2" charset="0"/>
              </a:rPr>
              <a:t>1 Peter 5:1-4 ESV</a:t>
            </a:r>
          </a:p>
        </p:txBody>
      </p:sp>
    </p:spTree>
    <p:extLst>
      <p:ext uri="{BB962C8B-B14F-4D97-AF65-F5344CB8AC3E}">
        <p14:creationId xmlns:p14="http://schemas.microsoft.com/office/powerpoint/2010/main" val="109856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62" y="395183"/>
            <a:ext cx="8134277" cy="4053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This is why I left you in Crete, so that you might put what remained into order, and appoint elders in every town as I directed you— 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6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if anyone is above reproach, the husband of one wife, and his children are believers and not open to the charge of debauchery or insubordination. 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7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For an overseer, as God's steward, must be above reproach. He must not be arrogant or quick-tempered or a drunkard or violent or greedy for gain, </a:t>
            </a: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8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but hospitable, a lover of good, self-controlled, upright, holy, and disciplined.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Gotham Book" panose="02000504050000020004" pitchFamily="2" charset="0"/>
              </a:rPr>
              <a:t>Titus 1:5-8 ESV</a:t>
            </a:r>
          </a:p>
        </p:txBody>
      </p:sp>
    </p:spTree>
    <p:extLst>
      <p:ext uri="{BB962C8B-B14F-4D97-AF65-F5344CB8AC3E}">
        <p14:creationId xmlns:p14="http://schemas.microsoft.com/office/powerpoint/2010/main" val="230615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62" y="395183"/>
            <a:ext cx="8134277" cy="4053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9</a:t>
            </a:r>
            <a:r>
              <a:rPr lang="en-US" sz="2800" dirty="0">
                <a:solidFill>
                  <a:schemeClr val="bg1"/>
                </a:solidFill>
                <a:latin typeface="Gotham Book" panose="02000504050000020004" pitchFamily="2" charset="0"/>
              </a:rPr>
              <a:t>He must hold firm to the trustworthy word as taught, so that he may be able to give instruction in sound doctrine and also to rebuke those who contradict it.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Gotham Book" panose="02000504050000020004" pitchFamily="2" charset="0"/>
              </a:rPr>
              <a:t>Titus 1:9 ESV</a:t>
            </a:r>
          </a:p>
        </p:txBody>
      </p:sp>
    </p:spTree>
    <p:extLst>
      <p:ext uri="{BB962C8B-B14F-4D97-AF65-F5344CB8AC3E}">
        <p14:creationId xmlns:p14="http://schemas.microsoft.com/office/powerpoint/2010/main" val="92922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Gotham Book" panose="02000504050000020004" pitchFamily="2" charset="0"/>
              </a:rPr>
              <a:t>In the presence of God and of Christ Jesus, who will judge the living and the dead, and in view of his appearing and his kingdom, I give you this charge: </a:t>
            </a:r>
            <a:r>
              <a:rPr lang="en-GB" sz="26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2 </a:t>
            </a:r>
            <a:r>
              <a:rPr lang="en-GB" sz="2600" dirty="0">
                <a:solidFill>
                  <a:schemeClr val="bg1"/>
                </a:solidFill>
                <a:latin typeface="Gotham Book" panose="02000504050000020004" pitchFamily="2" charset="0"/>
              </a:rPr>
              <a:t>Preach the word; be prepared in season and out of season; correct, rebuke and encourage—with great patience and careful instruction. 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2 Timothy 4:1-2</a:t>
            </a:r>
          </a:p>
        </p:txBody>
      </p:sp>
    </p:spTree>
    <p:extLst>
      <p:ext uri="{BB962C8B-B14F-4D97-AF65-F5344CB8AC3E}">
        <p14:creationId xmlns:p14="http://schemas.microsoft.com/office/powerpoint/2010/main" val="60920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GB" sz="2600" dirty="0">
                <a:solidFill>
                  <a:schemeClr val="bg1"/>
                </a:solidFill>
                <a:latin typeface="Gotham Book" panose="02000504050000020004" pitchFamily="2" charset="0"/>
              </a:rPr>
              <a:t>For the time will come when people will not put up with sound doctrine. Instead, to suit their own desires, they will gather around them a great number of teachers to say what their itching ears want to hear. </a:t>
            </a:r>
            <a:r>
              <a:rPr lang="en-GB" sz="26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4 </a:t>
            </a:r>
            <a:r>
              <a:rPr lang="en-GB" sz="2600" dirty="0">
                <a:solidFill>
                  <a:schemeClr val="bg1"/>
                </a:solidFill>
                <a:latin typeface="Gotham Book" panose="02000504050000020004" pitchFamily="2" charset="0"/>
              </a:rPr>
              <a:t>They will turn their ears away from the truth and turn aside to myths. </a:t>
            </a:r>
            <a:r>
              <a:rPr lang="en-GB" sz="26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</a:t>
            </a:r>
            <a:r>
              <a:rPr lang="en-GB" sz="2600" dirty="0">
                <a:solidFill>
                  <a:schemeClr val="bg1"/>
                </a:solidFill>
                <a:latin typeface="Gotham Book" panose="02000504050000020004" pitchFamily="2" charset="0"/>
              </a:rPr>
              <a:t>But you, keep your head in all situations, endure hardship, do the work of an evangelist, discharge all the duties of your ministry.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2 Timothy 4:2-5</a:t>
            </a:r>
          </a:p>
        </p:txBody>
      </p:sp>
    </p:spTree>
    <p:extLst>
      <p:ext uri="{BB962C8B-B14F-4D97-AF65-F5344CB8AC3E}">
        <p14:creationId xmlns:p14="http://schemas.microsoft.com/office/powerpoint/2010/main" val="247664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In the presence of God and of Christ Jesus, who will judge the living and the dead, and in view of his appearing and his kingdom, I give you this charge: </a:t>
            </a:r>
            <a:r>
              <a:rPr lang="en-GB" sz="21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Preach the word; be prepared in season and out of season; correct, rebuke and encourage—with great patience and careful instruction. </a:t>
            </a:r>
            <a:r>
              <a:rPr lang="en-GB" sz="21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For the time will come when people will not put up with sound doctrine. Instead, to suit their own desires, they will gather around them a great number of teachers to say what their itching ears want to hear. </a:t>
            </a:r>
            <a:r>
              <a:rPr lang="en-GB" sz="21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They will turn their ears away from the truth and turn aside to myths. </a:t>
            </a:r>
            <a:r>
              <a:rPr lang="en-GB" sz="21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But you, keep your head in all situations, endure hardship, do the work of an evangelist, discharge all the duties of your ministry.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2 Timothy 4:1-5</a:t>
            </a:r>
          </a:p>
        </p:txBody>
      </p:sp>
    </p:spTree>
    <p:extLst>
      <p:ext uri="{BB962C8B-B14F-4D97-AF65-F5344CB8AC3E}">
        <p14:creationId xmlns:p14="http://schemas.microsoft.com/office/powerpoint/2010/main" val="5602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In the presence of God and of Christ Jesus, who will judge the living and the dead, and in view of his appearing and his kingdom, I give you this charge: </a:t>
            </a:r>
            <a:r>
              <a:rPr lang="en-GB" sz="2100" b="1" i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2 </a:t>
            </a: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Preach the word;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 be prepared in season and out of season; correct, rebuke and encourage—with great patience and careful instruction. </a:t>
            </a:r>
            <a:r>
              <a:rPr lang="en-GB" sz="2100" b="1" i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For the time will come when people will not put up with sound doctrine. Instead, to suit their own desires, they will gather around them a great number of teachers to say what their itching ears want to hear. </a:t>
            </a:r>
            <a:r>
              <a:rPr lang="en-GB" sz="2100" b="1" i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4 </a:t>
            </a: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They will turn their ears away from the truth and turn aside to myths.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 </a:t>
            </a:r>
            <a:r>
              <a:rPr lang="en-GB" sz="21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But you, keep your head in all situations, endure hardship, do the work of an evangelist, discharge all the duties of your ministry.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2 Timothy 4:1-5</a:t>
            </a:r>
          </a:p>
        </p:txBody>
      </p:sp>
    </p:spTree>
    <p:extLst>
      <p:ext uri="{BB962C8B-B14F-4D97-AF65-F5344CB8AC3E}">
        <p14:creationId xmlns:p14="http://schemas.microsoft.com/office/powerpoint/2010/main" val="148538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In the presence of God and of Christ Jesus, who will judge the living and the dead, and in view of his appearing and his kingdom, I give you this charge: 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Preach the word; </a:t>
            </a: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be prepared in season and out of season;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 correct, rebuke and encourage—with great patience and careful instruction. 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For the time will come when people will not put up with sound doctrine. Instead, to suit their own desires, they will gather around them a great number of teachers to say what their itching ears want to hear. 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They will turn their ears away from the truth and turn aside to myths. 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But you, keep your head in all situations, endure hardship, do the work of an evangelist, discharge all the duties of your ministry.</a:t>
            </a: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Gotham Book" panose="02000504050000020004" pitchFamily="2" charset="0"/>
              </a:rPr>
              <a:t>2 Timothy 4:1-5</a:t>
            </a:r>
          </a:p>
        </p:txBody>
      </p:sp>
    </p:spTree>
    <p:extLst>
      <p:ext uri="{BB962C8B-B14F-4D97-AF65-F5344CB8AC3E}">
        <p14:creationId xmlns:p14="http://schemas.microsoft.com/office/powerpoint/2010/main" val="12863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In the presence of God and of Christ Jesus, who will judge the living and the dead, and in view of his appearing and his kingdom, I give you this charge: 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Preach the word; be prepared in season and out of season; correct, rebuke and encourage—with great patience and careful instruction. 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For the time will come when people will not put up with sound doctrine. Instead, to suit their own desires, they will gather around them a great number of teachers to say what their itching ears want to hear. 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4 </a:t>
            </a:r>
            <a:r>
              <a:rPr lang="en-GB" sz="2100" dirty="0">
                <a:solidFill>
                  <a:schemeClr val="bg1"/>
                </a:solidFill>
                <a:latin typeface="Gotham Book" panose="02000504050000020004" pitchFamily="2" charset="0"/>
              </a:rPr>
              <a:t>They will turn their ears away from the truth and turn aside to myths. </a:t>
            </a:r>
            <a:r>
              <a:rPr lang="en-GB" sz="21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5 </a:t>
            </a:r>
            <a:r>
              <a:rPr lang="en-GB" sz="2100" b="1" i="1" dirty="0">
                <a:solidFill>
                  <a:schemeClr val="bg1"/>
                </a:solidFill>
                <a:latin typeface="Gotham Book" panose="02000504050000020004" pitchFamily="2" charset="0"/>
              </a:rPr>
              <a:t>But you, keep your head in all situations, endure hardship, do the work of an evangelist, discharge all the duties of your ministry.</a:t>
            </a: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Gotham Book" panose="02000504050000020004" pitchFamily="2" charset="0"/>
              </a:rPr>
              <a:t>2 Timothy 4:1-5</a:t>
            </a:r>
          </a:p>
        </p:txBody>
      </p:sp>
    </p:spTree>
    <p:extLst>
      <p:ext uri="{BB962C8B-B14F-4D97-AF65-F5344CB8AC3E}">
        <p14:creationId xmlns:p14="http://schemas.microsoft.com/office/powerpoint/2010/main" val="44747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7806D2-F6BF-6346-A7EA-FD391CD2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BF2DF-DA6D-1C4C-96A4-B388DEF3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5182"/>
            <a:ext cx="8492181" cy="435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1 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The saying is trustworthy: If anyone aspires to the office of overseer, he desires a noble task. </a:t>
            </a: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Therefore an overseer must be above reproach, the husband of one wife, sober-minded, self-controlled, respectable, hospitable, able to teach, </a:t>
            </a: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not a drunkard, not violent but gentle, not quarrelsome, not a lover of money. </a:t>
            </a: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He must manage his own household well, with all dignity keeping his children submissive, </a:t>
            </a:r>
            <a:r>
              <a:rPr lang="en-US" sz="2400" baseline="30000" dirty="0">
                <a:solidFill>
                  <a:schemeClr val="bg1"/>
                </a:solidFill>
                <a:latin typeface="Gotham Book" panose="02000504050000020004" pitchFamily="2" charset="0"/>
              </a:rPr>
              <a:t>5</a:t>
            </a:r>
            <a:r>
              <a:rPr lang="en-US" sz="2400" dirty="0">
                <a:solidFill>
                  <a:schemeClr val="bg1"/>
                </a:solidFill>
                <a:latin typeface="Gotham Book" panose="02000504050000020004" pitchFamily="2" charset="0"/>
              </a:rPr>
              <a:t>for if someone does not know how to manage his own household, how will he care for God's church?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  <a:latin typeface="Gotham Book" panose="02000504050000020004" pitchFamily="2" charset="0"/>
              </a:rPr>
              <a:t>1 Timothy 3:1-5</a:t>
            </a:r>
          </a:p>
        </p:txBody>
      </p:sp>
    </p:spTree>
    <p:extLst>
      <p:ext uri="{BB962C8B-B14F-4D97-AF65-F5344CB8AC3E}">
        <p14:creationId xmlns:p14="http://schemas.microsoft.com/office/powerpoint/2010/main" val="34306427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165</Words>
  <Application>Microsoft Macintosh PowerPoint</Application>
  <PresentationFormat>On-screen Show (16:9)</PresentationFormat>
  <Paragraphs>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GIVE. </dc:title>
  <dc:creator>Hugh Pearce</dc:creator>
  <cp:lastModifiedBy>Maurice Nightingale</cp:lastModifiedBy>
  <cp:revision>54</cp:revision>
  <cp:lastPrinted>2019-03-31T08:43:23Z</cp:lastPrinted>
  <dcterms:created xsi:type="dcterms:W3CDTF">2016-02-22T11:23:16Z</dcterms:created>
  <dcterms:modified xsi:type="dcterms:W3CDTF">2019-03-31T08:43:34Z</dcterms:modified>
</cp:coreProperties>
</file>