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89" r:id="rId2"/>
    <p:sldId id="286" r:id="rId3"/>
    <p:sldId id="295" r:id="rId4"/>
    <p:sldId id="296" r:id="rId5"/>
    <p:sldId id="297" r:id="rId6"/>
    <p:sldId id="298" r:id="rId7"/>
    <p:sldId id="294" r:id="rId8"/>
    <p:sldId id="299" r:id="rId9"/>
    <p:sldId id="290" r:id="rId10"/>
    <p:sldId id="300" r:id="rId11"/>
    <p:sldId id="293" r:id="rId12"/>
    <p:sldId id="292" r:id="rId13"/>
    <p:sldId id="25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2A2A"/>
    <a:srgbClr val="E9E2DC"/>
    <a:srgbClr val="32293B"/>
    <a:srgbClr val="19283B"/>
    <a:srgbClr val="C4BBB0"/>
    <a:srgbClr val="0B1A2A"/>
    <a:srgbClr val="2D3F57"/>
    <a:srgbClr val="0C4BBB"/>
    <a:srgbClr val="FF5B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CD37E-E1A9-44C0-8DE0-E8E4ED51E1AB}" v="74" dt="2022-05-18T10:36:19.3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96"/>
    <p:restoredTop sz="77174" autoAdjust="0"/>
  </p:normalViewPr>
  <p:slideViewPr>
    <p:cSldViewPr snapToGrid="0" snapToObjects="1">
      <p:cViewPr varScale="1">
        <p:scale>
          <a:sx n="84" d="100"/>
          <a:sy n="84" d="100"/>
        </p:scale>
        <p:origin x="14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60B7C-B72C-4B37-B82E-6144BCB07BCD}"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GB"/>
        </a:p>
      </dgm:t>
    </dgm:pt>
    <dgm:pt modelId="{75FD45D4-A294-40E0-B39D-B7325520178E}">
      <dgm:prSet phldrT="[Text]" custT="1"/>
      <dgm:spPr>
        <a:solidFill>
          <a:srgbClr val="32293B"/>
        </a:solidFill>
      </dgm:spPr>
      <dgm:t>
        <a:bodyPr/>
        <a:lstStyle/>
        <a:p>
          <a:r>
            <a:rPr lang="en-GB" sz="3100" dirty="0">
              <a:latin typeface="Gentium" panose="02000503060000020004"/>
            </a:rPr>
            <a:t>VICTIM</a:t>
          </a:r>
        </a:p>
      </dgm:t>
    </dgm:pt>
    <dgm:pt modelId="{2FCDF616-49B8-4403-BE68-86394312474B}" type="parTrans" cxnId="{761A074C-0799-4297-BADD-3A9DE58C14D8}">
      <dgm:prSet/>
      <dgm:spPr/>
      <dgm:t>
        <a:bodyPr/>
        <a:lstStyle/>
        <a:p>
          <a:endParaRPr lang="en-GB"/>
        </a:p>
      </dgm:t>
    </dgm:pt>
    <dgm:pt modelId="{F314F969-CF44-4320-9A43-22CE0703C234}" type="sibTrans" cxnId="{761A074C-0799-4297-BADD-3A9DE58C14D8}">
      <dgm:prSet/>
      <dgm:spPr>
        <a:solidFill>
          <a:srgbClr val="E9E2DC"/>
        </a:solidFill>
      </dgm:spPr>
      <dgm:t>
        <a:bodyPr/>
        <a:lstStyle/>
        <a:p>
          <a:endParaRPr lang="en-GB"/>
        </a:p>
      </dgm:t>
    </dgm:pt>
    <dgm:pt modelId="{F77588D5-F857-4E45-82CF-5638A5A1544A}">
      <dgm:prSet phldrT="[Text]" custT="1"/>
      <dgm:spPr>
        <a:solidFill>
          <a:srgbClr val="32293B"/>
        </a:solidFill>
        <a:ln w="12700" cap="flat" cmpd="sng" algn="ctr">
          <a:solidFill>
            <a:prstClr val="white">
              <a:hueOff val="0"/>
              <a:satOff val="0"/>
              <a:lumOff val="0"/>
              <a:alphaOff val="0"/>
            </a:prstClr>
          </a:solidFill>
          <a:prstDash val="solid"/>
          <a:miter lim="800000"/>
        </a:ln>
        <a:effectLst/>
      </dgm:spPr>
      <dgm:t>
        <a:bodyPr spcFirstLastPara="0" vert="horz" wrap="square" lIns="118110" tIns="118110" rIns="118110" bIns="118110" numCol="1" spcCol="1270" anchor="ctr" anchorCtr="0"/>
        <a:lstStyle/>
        <a:p>
          <a:pPr marL="0" lvl="0" indent="0" algn="ctr" defTabSz="1377950">
            <a:lnSpc>
              <a:spcPct val="90000"/>
            </a:lnSpc>
            <a:spcBef>
              <a:spcPct val="0"/>
            </a:spcBef>
            <a:spcAft>
              <a:spcPct val="35000"/>
            </a:spcAft>
            <a:buNone/>
          </a:pPr>
          <a:r>
            <a:rPr lang="en-GB" sz="3100" kern="1200" dirty="0">
              <a:solidFill>
                <a:prstClr val="white"/>
              </a:solidFill>
              <a:latin typeface="Gentium" panose="02000503060000020004"/>
              <a:ea typeface="+mn-ea"/>
              <a:cs typeface="+mn-cs"/>
            </a:rPr>
            <a:t>BITTERNESS</a:t>
          </a:r>
        </a:p>
      </dgm:t>
    </dgm:pt>
    <dgm:pt modelId="{41A04A38-8BC4-4108-9F85-6797B2056A1B}" type="parTrans" cxnId="{C31D4468-0D80-42B4-95A8-6B6DC83E12DC}">
      <dgm:prSet/>
      <dgm:spPr/>
      <dgm:t>
        <a:bodyPr/>
        <a:lstStyle/>
        <a:p>
          <a:endParaRPr lang="en-GB"/>
        </a:p>
      </dgm:t>
    </dgm:pt>
    <dgm:pt modelId="{95AD1B81-52C2-4F76-A863-F313C60126C7}" type="sibTrans" cxnId="{C31D4468-0D80-42B4-95A8-6B6DC83E12DC}">
      <dgm:prSet/>
      <dgm:spPr>
        <a:solidFill>
          <a:srgbClr val="E9E2DC"/>
        </a:solidFill>
      </dgm:spPr>
      <dgm:t>
        <a:bodyPr/>
        <a:lstStyle/>
        <a:p>
          <a:endParaRPr lang="en-GB"/>
        </a:p>
      </dgm:t>
    </dgm:pt>
    <dgm:pt modelId="{2B0308FE-300A-45E4-BFBA-D82C14AFEEC2}">
      <dgm:prSet phldrT="[Text]" custT="1"/>
      <dgm:spPr>
        <a:solidFill>
          <a:srgbClr val="32293B"/>
        </a:solidFill>
        <a:ln w="12700" cap="flat" cmpd="sng" algn="ctr">
          <a:solidFill>
            <a:prstClr val="white">
              <a:hueOff val="0"/>
              <a:satOff val="0"/>
              <a:lumOff val="0"/>
              <a:alphaOff val="0"/>
            </a:prstClr>
          </a:solidFill>
          <a:prstDash val="solid"/>
          <a:miter lim="800000"/>
        </a:ln>
        <a:effectLst/>
      </dgm:spPr>
      <dgm:t>
        <a:bodyPr spcFirstLastPara="0" vert="horz" wrap="square" lIns="118110" tIns="118110" rIns="118110" bIns="118110" numCol="1" spcCol="1270" anchor="ctr" anchorCtr="0"/>
        <a:lstStyle/>
        <a:p>
          <a:pPr marL="0" lvl="0" indent="0" algn="ctr" defTabSz="1377950">
            <a:lnSpc>
              <a:spcPct val="90000"/>
            </a:lnSpc>
            <a:spcBef>
              <a:spcPct val="0"/>
            </a:spcBef>
            <a:spcAft>
              <a:spcPct val="35000"/>
            </a:spcAft>
            <a:buNone/>
          </a:pPr>
          <a:r>
            <a:rPr lang="en-GB" sz="3100" kern="1200" dirty="0">
              <a:solidFill>
                <a:prstClr val="white"/>
              </a:solidFill>
              <a:latin typeface="Gentium" panose="02000503060000020004"/>
              <a:ea typeface="+mn-ea"/>
              <a:cs typeface="+mn-cs"/>
            </a:rPr>
            <a:t>SEPERATION</a:t>
          </a:r>
        </a:p>
      </dgm:t>
    </dgm:pt>
    <dgm:pt modelId="{4B63F43B-912B-4583-9FB8-6DC3AF516EB9}" type="parTrans" cxnId="{285B71E5-EFC6-423A-9086-B51E65F6BB47}">
      <dgm:prSet/>
      <dgm:spPr/>
      <dgm:t>
        <a:bodyPr/>
        <a:lstStyle/>
        <a:p>
          <a:endParaRPr lang="en-GB"/>
        </a:p>
      </dgm:t>
    </dgm:pt>
    <dgm:pt modelId="{945D7F3A-B53D-40D5-A986-B3BAFF283024}" type="sibTrans" cxnId="{285B71E5-EFC6-423A-9086-B51E65F6BB47}">
      <dgm:prSet/>
      <dgm:spPr/>
      <dgm:t>
        <a:bodyPr/>
        <a:lstStyle/>
        <a:p>
          <a:endParaRPr lang="en-GB"/>
        </a:p>
      </dgm:t>
    </dgm:pt>
    <dgm:pt modelId="{AEF53D50-1751-4DA9-B69B-F0367A386C40}" type="pres">
      <dgm:prSet presAssocID="{8A960B7C-B72C-4B37-B82E-6144BCB07BCD}" presName="Name0" presStyleCnt="0">
        <dgm:presLayoutVars>
          <dgm:dir/>
          <dgm:resizeHandles val="exact"/>
        </dgm:presLayoutVars>
      </dgm:prSet>
      <dgm:spPr/>
    </dgm:pt>
    <dgm:pt modelId="{EFF380D3-44E8-4D31-B836-8515357596B7}" type="pres">
      <dgm:prSet presAssocID="{75FD45D4-A294-40E0-B39D-B7325520178E}" presName="composite" presStyleCnt="0"/>
      <dgm:spPr/>
    </dgm:pt>
    <dgm:pt modelId="{85E72316-5317-4E53-99D8-4BCC1FF804A8}" type="pres">
      <dgm:prSet presAssocID="{75FD45D4-A294-40E0-B39D-B7325520178E}" presName="imagSh"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E2C365D3-0623-4EF6-8769-AEA4CB178761}" type="pres">
      <dgm:prSet presAssocID="{75FD45D4-A294-40E0-B39D-B7325520178E}" presName="txNode" presStyleLbl="node1" presStyleIdx="0" presStyleCnt="3">
        <dgm:presLayoutVars>
          <dgm:bulletEnabled val="1"/>
        </dgm:presLayoutVars>
      </dgm:prSet>
      <dgm:spPr/>
    </dgm:pt>
    <dgm:pt modelId="{0F435189-3AD1-44B9-ABC4-11F66C01D391}" type="pres">
      <dgm:prSet presAssocID="{F314F969-CF44-4320-9A43-22CE0703C234}" presName="sibTrans" presStyleLbl="sibTrans2D1" presStyleIdx="0" presStyleCnt="2"/>
      <dgm:spPr/>
    </dgm:pt>
    <dgm:pt modelId="{62F04E62-2E92-4DAE-81C3-A4B4CF2BAC6D}" type="pres">
      <dgm:prSet presAssocID="{F314F969-CF44-4320-9A43-22CE0703C234}" presName="connTx" presStyleLbl="sibTrans2D1" presStyleIdx="0" presStyleCnt="2"/>
      <dgm:spPr/>
    </dgm:pt>
    <dgm:pt modelId="{85754A3C-8F8C-403D-9EAA-1B64A6A7FDC2}" type="pres">
      <dgm:prSet presAssocID="{F77588D5-F857-4E45-82CF-5638A5A1544A}" presName="composite" presStyleCnt="0"/>
      <dgm:spPr/>
    </dgm:pt>
    <dgm:pt modelId="{6C84C2B7-C82F-43B5-B45F-199492F4903D}" type="pres">
      <dgm:prSet presAssocID="{F77588D5-F857-4E45-82CF-5638A5A1544A}" presName="imagSh" presStyleLbl="b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7C50A9CF-9A1D-481B-AEF4-DB89C9406A1A}" type="pres">
      <dgm:prSet presAssocID="{F77588D5-F857-4E45-82CF-5638A5A1544A}" presName="txNode" presStyleLbl="node1" presStyleIdx="1" presStyleCnt="3">
        <dgm:presLayoutVars>
          <dgm:bulletEnabled val="1"/>
        </dgm:presLayoutVars>
      </dgm:prSet>
      <dgm:spPr>
        <a:xfrm>
          <a:off x="4167108" y="2223447"/>
          <a:ext cx="2429429" cy="2429429"/>
        </a:xfrm>
        <a:prstGeom prst="roundRect">
          <a:avLst>
            <a:gd name="adj" fmla="val 10000"/>
          </a:avLst>
        </a:prstGeom>
      </dgm:spPr>
    </dgm:pt>
    <dgm:pt modelId="{4EB116FF-0347-41CD-9D7D-B84876C143A2}" type="pres">
      <dgm:prSet presAssocID="{95AD1B81-52C2-4F76-A863-F313C60126C7}" presName="sibTrans" presStyleLbl="sibTrans2D1" presStyleIdx="1" presStyleCnt="2"/>
      <dgm:spPr/>
    </dgm:pt>
    <dgm:pt modelId="{85F98C85-DA0B-4C8C-91FE-32142AB5F69D}" type="pres">
      <dgm:prSet presAssocID="{95AD1B81-52C2-4F76-A863-F313C60126C7}" presName="connTx" presStyleLbl="sibTrans2D1" presStyleIdx="1" presStyleCnt="2"/>
      <dgm:spPr/>
    </dgm:pt>
    <dgm:pt modelId="{334CBE38-2305-4E8E-97F1-B6291C42A621}" type="pres">
      <dgm:prSet presAssocID="{2B0308FE-300A-45E4-BFBA-D82C14AFEEC2}" presName="composite" presStyleCnt="0"/>
      <dgm:spPr/>
    </dgm:pt>
    <dgm:pt modelId="{789AB0BA-8599-48C8-A85B-F574112CFD86}" type="pres">
      <dgm:prSet presAssocID="{2B0308FE-300A-45E4-BFBA-D82C14AFEEC2}" presName="imagSh"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FF6082B8-FBC3-453B-A656-6E0A4649F411}" type="pres">
      <dgm:prSet presAssocID="{2B0308FE-300A-45E4-BFBA-D82C14AFEEC2}" presName="txNode" presStyleLbl="node1" presStyleIdx="2" presStyleCnt="3">
        <dgm:presLayoutVars>
          <dgm:bulletEnabled val="1"/>
        </dgm:presLayoutVars>
      </dgm:prSet>
      <dgm:spPr>
        <a:xfrm>
          <a:off x="7933570" y="2223447"/>
          <a:ext cx="2429429" cy="2429429"/>
        </a:xfrm>
        <a:prstGeom prst="roundRect">
          <a:avLst>
            <a:gd name="adj" fmla="val 10000"/>
          </a:avLst>
        </a:prstGeom>
      </dgm:spPr>
    </dgm:pt>
  </dgm:ptLst>
  <dgm:cxnLst>
    <dgm:cxn modelId="{DAFC820E-9F8A-453A-B846-293C8CF87098}" type="presOf" srcId="{F77588D5-F857-4E45-82CF-5638A5A1544A}" destId="{7C50A9CF-9A1D-481B-AEF4-DB89C9406A1A}" srcOrd="0" destOrd="0" presId="urn:microsoft.com/office/officeart/2005/8/layout/hProcess10"/>
    <dgm:cxn modelId="{2E030235-56B3-4269-8489-94E1B4C87FF4}" type="presOf" srcId="{95AD1B81-52C2-4F76-A863-F313C60126C7}" destId="{4EB116FF-0347-41CD-9D7D-B84876C143A2}" srcOrd="0" destOrd="0" presId="urn:microsoft.com/office/officeart/2005/8/layout/hProcess10"/>
    <dgm:cxn modelId="{761A074C-0799-4297-BADD-3A9DE58C14D8}" srcId="{8A960B7C-B72C-4B37-B82E-6144BCB07BCD}" destId="{75FD45D4-A294-40E0-B39D-B7325520178E}" srcOrd="0" destOrd="0" parTransId="{2FCDF616-49B8-4403-BE68-86394312474B}" sibTransId="{F314F969-CF44-4320-9A43-22CE0703C234}"/>
    <dgm:cxn modelId="{939C235C-F1FA-4789-9B00-E8F50EB47ED5}" type="presOf" srcId="{2B0308FE-300A-45E4-BFBA-D82C14AFEEC2}" destId="{FF6082B8-FBC3-453B-A656-6E0A4649F411}" srcOrd="0" destOrd="0" presId="urn:microsoft.com/office/officeart/2005/8/layout/hProcess10"/>
    <dgm:cxn modelId="{9BCA6E61-93F2-4E38-B52C-B6CA74C2327A}" type="presOf" srcId="{F314F969-CF44-4320-9A43-22CE0703C234}" destId="{62F04E62-2E92-4DAE-81C3-A4B4CF2BAC6D}" srcOrd="1" destOrd="0" presId="urn:microsoft.com/office/officeart/2005/8/layout/hProcess10"/>
    <dgm:cxn modelId="{C31D4468-0D80-42B4-95A8-6B6DC83E12DC}" srcId="{8A960B7C-B72C-4B37-B82E-6144BCB07BCD}" destId="{F77588D5-F857-4E45-82CF-5638A5A1544A}" srcOrd="1" destOrd="0" parTransId="{41A04A38-8BC4-4108-9F85-6797B2056A1B}" sibTransId="{95AD1B81-52C2-4F76-A863-F313C60126C7}"/>
    <dgm:cxn modelId="{65423873-1D04-45D4-9D85-7FC6079ACBDB}" type="presOf" srcId="{95AD1B81-52C2-4F76-A863-F313C60126C7}" destId="{85F98C85-DA0B-4C8C-91FE-32142AB5F69D}" srcOrd="1" destOrd="0" presId="urn:microsoft.com/office/officeart/2005/8/layout/hProcess10"/>
    <dgm:cxn modelId="{8931A17A-6003-495D-93B5-85E9515F39D3}" type="presOf" srcId="{75FD45D4-A294-40E0-B39D-B7325520178E}" destId="{E2C365D3-0623-4EF6-8769-AEA4CB178761}" srcOrd="0" destOrd="0" presId="urn:microsoft.com/office/officeart/2005/8/layout/hProcess10"/>
    <dgm:cxn modelId="{38E2E98F-5034-403D-B270-6FDCBA4A267E}" type="presOf" srcId="{F314F969-CF44-4320-9A43-22CE0703C234}" destId="{0F435189-3AD1-44B9-ABC4-11F66C01D391}" srcOrd="0" destOrd="0" presId="urn:microsoft.com/office/officeart/2005/8/layout/hProcess10"/>
    <dgm:cxn modelId="{7F53F8DA-C51C-4C31-8A94-4024E556C135}" type="presOf" srcId="{8A960B7C-B72C-4B37-B82E-6144BCB07BCD}" destId="{AEF53D50-1751-4DA9-B69B-F0367A386C40}" srcOrd="0" destOrd="0" presId="urn:microsoft.com/office/officeart/2005/8/layout/hProcess10"/>
    <dgm:cxn modelId="{285B71E5-EFC6-423A-9086-B51E65F6BB47}" srcId="{8A960B7C-B72C-4B37-B82E-6144BCB07BCD}" destId="{2B0308FE-300A-45E4-BFBA-D82C14AFEEC2}" srcOrd="2" destOrd="0" parTransId="{4B63F43B-912B-4583-9FB8-6DC3AF516EB9}" sibTransId="{945D7F3A-B53D-40D5-A986-B3BAFF283024}"/>
    <dgm:cxn modelId="{BB7E2CA3-8C7F-4A46-8542-6C4C4BD8F21D}" type="presParOf" srcId="{AEF53D50-1751-4DA9-B69B-F0367A386C40}" destId="{EFF380D3-44E8-4D31-B836-8515357596B7}" srcOrd="0" destOrd="0" presId="urn:microsoft.com/office/officeart/2005/8/layout/hProcess10"/>
    <dgm:cxn modelId="{32630790-06C3-4CA4-8801-71C3238A9026}" type="presParOf" srcId="{EFF380D3-44E8-4D31-B836-8515357596B7}" destId="{85E72316-5317-4E53-99D8-4BCC1FF804A8}" srcOrd="0" destOrd="0" presId="urn:microsoft.com/office/officeart/2005/8/layout/hProcess10"/>
    <dgm:cxn modelId="{5C9962A7-D4CA-4D14-87B6-5B0B7C23259F}" type="presParOf" srcId="{EFF380D3-44E8-4D31-B836-8515357596B7}" destId="{E2C365D3-0623-4EF6-8769-AEA4CB178761}" srcOrd="1" destOrd="0" presId="urn:microsoft.com/office/officeart/2005/8/layout/hProcess10"/>
    <dgm:cxn modelId="{317D1765-383C-4A03-AB94-AEC6C7F822A3}" type="presParOf" srcId="{AEF53D50-1751-4DA9-B69B-F0367A386C40}" destId="{0F435189-3AD1-44B9-ABC4-11F66C01D391}" srcOrd="1" destOrd="0" presId="urn:microsoft.com/office/officeart/2005/8/layout/hProcess10"/>
    <dgm:cxn modelId="{879ED35C-D5EE-4811-9792-B2B4CF24A151}" type="presParOf" srcId="{0F435189-3AD1-44B9-ABC4-11F66C01D391}" destId="{62F04E62-2E92-4DAE-81C3-A4B4CF2BAC6D}" srcOrd="0" destOrd="0" presId="urn:microsoft.com/office/officeart/2005/8/layout/hProcess10"/>
    <dgm:cxn modelId="{19ECF6C3-1133-4CCE-B661-799653E022BB}" type="presParOf" srcId="{AEF53D50-1751-4DA9-B69B-F0367A386C40}" destId="{85754A3C-8F8C-403D-9EAA-1B64A6A7FDC2}" srcOrd="2" destOrd="0" presId="urn:microsoft.com/office/officeart/2005/8/layout/hProcess10"/>
    <dgm:cxn modelId="{31012D9A-984B-4C43-83D2-F6923E3BF336}" type="presParOf" srcId="{85754A3C-8F8C-403D-9EAA-1B64A6A7FDC2}" destId="{6C84C2B7-C82F-43B5-B45F-199492F4903D}" srcOrd="0" destOrd="0" presId="urn:microsoft.com/office/officeart/2005/8/layout/hProcess10"/>
    <dgm:cxn modelId="{CF8806CC-C04A-48CA-9B77-2DAB76480C80}" type="presParOf" srcId="{85754A3C-8F8C-403D-9EAA-1B64A6A7FDC2}" destId="{7C50A9CF-9A1D-481B-AEF4-DB89C9406A1A}" srcOrd="1" destOrd="0" presId="urn:microsoft.com/office/officeart/2005/8/layout/hProcess10"/>
    <dgm:cxn modelId="{64A5A5C6-13F2-4EC1-A836-7A1FACE156F3}" type="presParOf" srcId="{AEF53D50-1751-4DA9-B69B-F0367A386C40}" destId="{4EB116FF-0347-41CD-9D7D-B84876C143A2}" srcOrd="3" destOrd="0" presId="urn:microsoft.com/office/officeart/2005/8/layout/hProcess10"/>
    <dgm:cxn modelId="{B5AFFF54-9927-4292-BB36-BE5CB5FC8595}" type="presParOf" srcId="{4EB116FF-0347-41CD-9D7D-B84876C143A2}" destId="{85F98C85-DA0B-4C8C-91FE-32142AB5F69D}" srcOrd="0" destOrd="0" presId="urn:microsoft.com/office/officeart/2005/8/layout/hProcess10"/>
    <dgm:cxn modelId="{059079E2-EE4B-473E-9253-7A2165E37926}" type="presParOf" srcId="{AEF53D50-1751-4DA9-B69B-F0367A386C40}" destId="{334CBE38-2305-4E8E-97F1-B6291C42A621}" srcOrd="4" destOrd="0" presId="urn:microsoft.com/office/officeart/2005/8/layout/hProcess10"/>
    <dgm:cxn modelId="{8E448D5B-3ACD-4ED8-8F5D-99FD1D0B7BE0}" type="presParOf" srcId="{334CBE38-2305-4E8E-97F1-B6291C42A621}" destId="{789AB0BA-8599-48C8-A85B-F574112CFD86}" srcOrd="0" destOrd="0" presId="urn:microsoft.com/office/officeart/2005/8/layout/hProcess10"/>
    <dgm:cxn modelId="{74EE2D4B-92E3-41EC-B961-D0F327FDB19F}" type="presParOf" srcId="{334CBE38-2305-4E8E-97F1-B6291C42A621}" destId="{FF6082B8-FBC3-453B-A656-6E0A4649F411}"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72316-5317-4E53-99D8-4BCC1FF804A8}">
      <dsp:nvSpPr>
        <dsp:cNvPr id="0" name=""/>
        <dsp:cNvSpPr/>
      </dsp:nvSpPr>
      <dsp:spPr>
        <a:xfrm>
          <a:off x="5156" y="765790"/>
          <a:ext cx="2429429" cy="242942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C365D3-0623-4EF6-8769-AEA4CB178761}">
      <dsp:nvSpPr>
        <dsp:cNvPr id="0" name=""/>
        <dsp:cNvSpPr/>
      </dsp:nvSpPr>
      <dsp:spPr>
        <a:xfrm>
          <a:off x="400645" y="2223447"/>
          <a:ext cx="2429429" cy="2429429"/>
        </a:xfrm>
        <a:prstGeom prst="roundRect">
          <a:avLst>
            <a:gd name="adj" fmla="val 10000"/>
          </a:avLst>
        </a:prstGeom>
        <a:solidFill>
          <a:srgbClr val="32293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latin typeface="Gentium" panose="02000503060000020004"/>
            </a:rPr>
            <a:t>VICTIM</a:t>
          </a:r>
        </a:p>
      </dsp:txBody>
      <dsp:txXfrm>
        <a:off x="471801" y="2294603"/>
        <a:ext cx="2287117" cy="2287117"/>
      </dsp:txXfrm>
    </dsp:sp>
    <dsp:sp modelId="{0F435189-3AD1-44B9-ABC4-11F66C01D391}">
      <dsp:nvSpPr>
        <dsp:cNvPr id="0" name=""/>
        <dsp:cNvSpPr/>
      </dsp:nvSpPr>
      <dsp:spPr>
        <a:xfrm>
          <a:off x="2902547" y="1688625"/>
          <a:ext cx="467961" cy="583757"/>
        </a:xfrm>
        <a:prstGeom prst="rightArrow">
          <a:avLst>
            <a:gd name="adj1" fmla="val 60000"/>
            <a:gd name="adj2" fmla="val 50000"/>
          </a:avLst>
        </a:prstGeom>
        <a:solidFill>
          <a:srgbClr val="E9E2D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a:off x="2902547" y="1805376"/>
        <a:ext cx="327573" cy="350255"/>
      </dsp:txXfrm>
    </dsp:sp>
    <dsp:sp modelId="{6C84C2B7-C82F-43B5-B45F-199492F4903D}">
      <dsp:nvSpPr>
        <dsp:cNvPr id="0" name=""/>
        <dsp:cNvSpPr/>
      </dsp:nvSpPr>
      <dsp:spPr>
        <a:xfrm>
          <a:off x="3771619" y="765790"/>
          <a:ext cx="2429429" cy="242942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50A9CF-9A1D-481B-AEF4-DB89C9406A1A}">
      <dsp:nvSpPr>
        <dsp:cNvPr id="0" name=""/>
        <dsp:cNvSpPr/>
      </dsp:nvSpPr>
      <dsp:spPr>
        <a:xfrm>
          <a:off x="4167108" y="2223447"/>
          <a:ext cx="2429429" cy="2429429"/>
        </a:xfrm>
        <a:prstGeom prst="roundRect">
          <a:avLst>
            <a:gd name="adj" fmla="val 10000"/>
          </a:avLst>
        </a:prstGeom>
        <a:solidFill>
          <a:srgbClr val="32293B"/>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solidFill>
                <a:prstClr val="white"/>
              </a:solidFill>
              <a:latin typeface="Gentium" panose="02000503060000020004"/>
              <a:ea typeface="+mn-ea"/>
              <a:cs typeface="+mn-cs"/>
            </a:rPr>
            <a:t>BITTERNESS</a:t>
          </a:r>
        </a:p>
      </dsp:txBody>
      <dsp:txXfrm>
        <a:off x="4238264" y="2294603"/>
        <a:ext cx="2287117" cy="2287117"/>
      </dsp:txXfrm>
    </dsp:sp>
    <dsp:sp modelId="{4EB116FF-0347-41CD-9D7D-B84876C143A2}">
      <dsp:nvSpPr>
        <dsp:cNvPr id="0" name=""/>
        <dsp:cNvSpPr/>
      </dsp:nvSpPr>
      <dsp:spPr>
        <a:xfrm>
          <a:off x="6669010" y="1688625"/>
          <a:ext cx="467961" cy="583757"/>
        </a:xfrm>
        <a:prstGeom prst="rightArrow">
          <a:avLst>
            <a:gd name="adj1" fmla="val 60000"/>
            <a:gd name="adj2" fmla="val 50000"/>
          </a:avLst>
        </a:prstGeom>
        <a:solidFill>
          <a:srgbClr val="E9E2D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a:off x="6669010" y="1805376"/>
        <a:ext cx="327573" cy="350255"/>
      </dsp:txXfrm>
    </dsp:sp>
    <dsp:sp modelId="{789AB0BA-8599-48C8-A85B-F574112CFD86}">
      <dsp:nvSpPr>
        <dsp:cNvPr id="0" name=""/>
        <dsp:cNvSpPr/>
      </dsp:nvSpPr>
      <dsp:spPr>
        <a:xfrm>
          <a:off x="7538082" y="765790"/>
          <a:ext cx="2429429" cy="242942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6082B8-FBC3-453B-A656-6E0A4649F411}">
      <dsp:nvSpPr>
        <dsp:cNvPr id="0" name=""/>
        <dsp:cNvSpPr/>
      </dsp:nvSpPr>
      <dsp:spPr>
        <a:xfrm>
          <a:off x="7933570" y="2223447"/>
          <a:ext cx="2429429" cy="2429429"/>
        </a:xfrm>
        <a:prstGeom prst="roundRect">
          <a:avLst>
            <a:gd name="adj" fmla="val 10000"/>
          </a:avLst>
        </a:prstGeom>
        <a:solidFill>
          <a:srgbClr val="32293B"/>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solidFill>
                <a:prstClr val="white"/>
              </a:solidFill>
              <a:latin typeface="Gentium" panose="02000503060000020004"/>
              <a:ea typeface="+mn-ea"/>
              <a:cs typeface="+mn-cs"/>
            </a:rPr>
            <a:t>SEPERATION</a:t>
          </a:r>
        </a:p>
      </dsp:txBody>
      <dsp:txXfrm>
        <a:off x="8004726" y="2294603"/>
        <a:ext cx="2287117" cy="228711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51DAAB-4EA8-4932-B30F-A0F14B194205}" type="datetimeFigureOut">
              <a:rPr lang="en-GB" smtClean="0"/>
              <a:t>18/05/2022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944136-F2F4-414D-A425-8AAC073AE2E8}" type="slidenum">
              <a:rPr lang="en-GB" smtClean="0"/>
              <a:t>‹#›</a:t>
            </a:fld>
            <a:endParaRPr lang="en-GB"/>
          </a:p>
        </p:txBody>
      </p:sp>
    </p:spTree>
    <p:extLst>
      <p:ext uri="{BB962C8B-B14F-4D97-AF65-F5344CB8AC3E}">
        <p14:creationId xmlns:p14="http://schemas.microsoft.com/office/powerpoint/2010/main" val="2070676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944136-F2F4-414D-A425-8AAC073AE2E8}" type="slidenum">
              <a:rPr lang="en-GB" smtClean="0"/>
              <a:t>1</a:t>
            </a:fld>
            <a:endParaRPr lang="en-GB"/>
          </a:p>
        </p:txBody>
      </p:sp>
    </p:spTree>
    <p:extLst>
      <p:ext uri="{BB962C8B-B14F-4D97-AF65-F5344CB8AC3E}">
        <p14:creationId xmlns:p14="http://schemas.microsoft.com/office/powerpoint/2010/main" val="1715826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endParaRPr lang="en-GB" sz="1600" dirty="0"/>
          </a:p>
        </p:txBody>
      </p:sp>
      <p:sp>
        <p:nvSpPr>
          <p:cNvPr id="4" name="Slide Number Placeholder 3"/>
          <p:cNvSpPr>
            <a:spLocks noGrp="1"/>
          </p:cNvSpPr>
          <p:nvPr>
            <p:ph type="sldNum" sz="quarter" idx="5"/>
          </p:nvPr>
        </p:nvSpPr>
        <p:spPr/>
        <p:txBody>
          <a:bodyPr/>
          <a:lstStyle/>
          <a:p>
            <a:fld id="{1F944136-F2F4-414D-A425-8AAC073AE2E8}" type="slidenum">
              <a:rPr lang="en-GB" smtClean="0"/>
              <a:t>10</a:t>
            </a:fld>
            <a:endParaRPr lang="en-GB"/>
          </a:p>
        </p:txBody>
      </p:sp>
    </p:spTree>
    <p:extLst>
      <p:ext uri="{BB962C8B-B14F-4D97-AF65-F5344CB8AC3E}">
        <p14:creationId xmlns:p14="http://schemas.microsoft.com/office/powerpoint/2010/main" val="4068972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endParaRPr lang="en-GB" sz="1600" dirty="0"/>
          </a:p>
        </p:txBody>
      </p:sp>
      <p:sp>
        <p:nvSpPr>
          <p:cNvPr id="4" name="Slide Number Placeholder 3"/>
          <p:cNvSpPr>
            <a:spLocks noGrp="1"/>
          </p:cNvSpPr>
          <p:nvPr>
            <p:ph type="sldNum" sz="quarter" idx="5"/>
          </p:nvPr>
        </p:nvSpPr>
        <p:spPr/>
        <p:txBody>
          <a:bodyPr/>
          <a:lstStyle/>
          <a:p>
            <a:fld id="{1F944136-F2F4-414D-A425-8AAC073AE2E8}" type="slidenum">
              <a:rPr lang="en-GB" smtClean="0"/>
              <a:t>11</a:t>
            </a:fld>
            <a:endParaRPr lang="en-GB"/>
          </a:p>
        </p:txBody>
      </p:sp>
    </p:spTree>
    <p:extLst>
      <p:ext uri="{BB962C8B-B14F-4D97-AF65-F5344CB8AC3E}">
        <p14:creationId xmlns:p14="http://schemas.microsoft.com/office/powerpoint/2010/main" val="4125059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solidFill>
                <a:schemeClr val="tx1"/>
              </a:solidFill>
            </a:endParaRPr>
          </a:p>
        </p:txBody>
      </p:sp>
      <p:sp>
        <p:nvSpPr>
          <p:cNvPr id="4" name="Slide Number Placeholder 3"/>
          <p:cNvSpPr>
            <a:spLocks noGrp="1"/>
          </p:cNvSpPr>
          <p:nvPr>
            <p:ph type="sldNum" sz="quarter" idx="5"/>
          </p:nvPr>
        </p:nvSpPr>
        <p:spPr/>
        <p:txBody>
          <a:bodyPr/>
          <a:lstStyle/>
          <a:p>
            <a:fld id="{1F944136-F2F4-414D-A425-8AAC073AE2E8}" type="slidenum">
              <a:rPr lang="en-GB" smtClean="0"/>
              <a:t>12</a:t>
            </a:fld>
            <a:endParaRPr lang="en-GB"/>
          </a:p>
        </p:txBody>
      </p:sp>
    </p:spTree>
    <p:extLst>
      <p:ext uri="{BB962C8B-B14F-4D97-AF65-F5344CB8AC3E}">
        <p14:creationId xmlns:p14="http://schemas.microsoft.com/office/powerpoint/2010/main" val="340061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944136-F2F4-414D-A425-8AAC073AE2E8}" type="slidenum">
              <a:rPr lang="en-GB" smtClean="0"/>
              <a:t>13</a:t>
            </a:fld>
            <a:endParaRPr lang="en-GB"/>
          </a:p>
        </p:txBody>
      </p:sp>
    </p:spTree>
    <p:extLst>
      <p:ext uri="{BB962C8B-B14F-4D97-AF65-F5344CB8AC3E}">
        <p14:creationId xmlns:p14="http://schemas.microsoft.com/office/powerpoint/2010/main" val="3298059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944136-F2F4-414D-A425-8AAC073AE2E8}" type="slidenum">
              <a:rPr lang="en-GB" smtClean="0"/>
              <a:t>2</a:t>
            </a:fld>
            <a:endParaRPr lang="en-GB"/>
          </a:p>
        </p:txBody>
      </p:sp>
    </p:spTree>
    <p:extLst>
      <p:ext uri="{BB962C8B-B14F-4D97-AF65-F5344CB8AC3E}">
        <p14:creationId xmlns:p14="http://schemas.microsoft.com/office/powerpoint/2010/main" val="3974485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endParaRPr lang="en-GB" sz="1600" dirty="0"/>
          </a:p>
        </p:txBody>
      </p:sp>
      <p:sp>
        <p:nvSpPr>
          <p:cNvPr id="4" name="Slide Number Placeholder 3"/>
          <p:cNvSpPr>
            <a:spLocks noGrp="1"/>
          </p:cNvSpPr>
          <p:nvPr>
            <p:ph type="sldNum" sz="quarter" idx="5"/>
          </p:nvPr>
        </p:nvSpPr>
        <p:spPr/>
        <p:txBody>
          <a:bodyPr/>
          <a:lstStyle/>
          <a:p>
            <a:fld id="{1F944136-F2F4-414D-A425-8AAC073AE2E8}" type="slidenum">
              <a:rPr lang="en-GB" smtClean="0"/>
              <a:t>3</a:t>
            </a:fld>
            <a:endParaRPr lang="en-GB"/>
          </a:p>
        </p:txBody>
      </p:sp>
    </p:spTree>
    <p:extLst>
      <p:ext uri="{BB962C8B-B14F-4D97-AF65-F5344CB8AC3E}">
        <p14:creationId xmlns:p14="http://schemas.microsoft.com/office/powerpoint/2010/main" val="2553756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endParaRPr lang="en-GB" sz="1600" dirty="0"/>
          </a:p>
        </p:txBody>
      </p:sp>
      <p:sp>
        <p:nvSpPr>
          <p:cNvPr id="4" name="Slide Number Placeholder 3"/>
          <p:cNvSpPr>
            <a:spLocks noGrp="1"/>
          </p:cNvSpPr>
          <p:nvPr>
            <p:ph type="sldNum" sz="quarter" idx="5"/>
          </p:nvPr>
        </p:nvSpPr>
        <p:spPr/>
        <p:txBody>
          <a:bodyPr/>
          <a:lstStyle/>
          <a:p>
            <a:fld id="{1F944136-F2F4-414D-A425-8AAC073AE2E8}" type="slidenum">
              <a:rPr lang="en-GB" smtClean="0"/>
              <a:t>4</a:t>
            </a:fld>
            <a:endParaRPr lang="en-GB"/>
          </a:p>
        </p:txBody>
      </p:sp>
    </p:spTree>
    <p:extLst>
      <p:ext uri="{BB962C8B-B14F-4D97-AF65-F5344CB8AC3E}">
        <p14:creationId xmlns:p14="http://schemas.microsoft.com/office/powerpoint/2010/main" val="621617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5"/>
          </p:nvPr>
        </p:nvSpPr>
        <p:spPr/>
        <p:txBody>
          <a:bodyPr/>
          <a:lstStyle/>
          <a:p>
            <a:fld id="{1F944136-F2F4-414D-A425-8AAC073AE2E8}" type="slidenum">
              <a:rPr lang="en-GB" smtClean="0"/>
              <a:t>5</a:t>
            </a:fld>
            <a:endParaRPr lang="en-GB"/>
          </a:p>
        </p:txBody>
      </p:sp>
    </p:spTree>
    <p:extLst>
      <p:ext uri="{BB962C8B-B14F-4D97-AF65-F5344CB8AC3E}">
        <p14:creationId xmlns:p14="http://schemas.microsoft.com/office/powerpoint/2010/main" val="1773746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5"/>
          </p:nvPr>
        </p:nvSpPr>
        <p:spPr/>
        <p:txBody>
          <a:bodyPr/>
          <a:lstStyle/>
          <a:p>
            <a:fld id="{1F944136-F2F4-414D-A425-8AAC073AE2E8}" type="slidenum">
              <a:rPr lang="en-GB" smtClean="0"/>
              <a:t>6</a:t>
            </a:fld>
            <a:endParaRPr lang="en-GB"/>
          </a:p>
        </p:txBody>
      </p:sp>
    </p:spTree>
    <p:extLst>
      <p:ext uri="{BB962C8B-B14F-4D97-AF65-F5344CB8AC3E}">
        <p14:creationId xmlns:p14="http://schemas.microsoft.com/office/powerpoint/2010/main" val="1982718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endParaRPr lang="en-GB" sz="1600" dirty="0"/>
          </a:p>
        </p:txBody>
      </p:sp>
      <p:sp>
        <p:nvSpPr>
          <p:cNvPr id="4" name="Slide Number Placeholder 3"/>
          <p:cNvSpPr>
            <a:spLocks noGrp="1"/>
          </p:cNvSpPr>
          <p:nvPr>
            <p:ph type="sldNum" sz="quarter" idx="5"/>
          </p:nvPr>
        </p:nvSpPr>
        <p:spPr/>
        <p:txBody>
          <a:bodyPr/>
          <a:lstStyle/>
          <a:p>
            <a:fld id="{1F944136-F2F4-414D-A425-8AAC073AE2E8}" type="slidenum">
              <a:rPr lang="en-GB" smtClean="0"/>
              <a:t>7</a:t>
            </a:fld>
            <a:endParaRPr lang="en-GB"/>
          </a:p>
        </p:txBody>
      </p:sp>
    </p:spTree>
    <p:extLst>
      <p:ext uri="{BB962C8B-B14F-4D97-AF65-F5344CB8AC3E}">
        <p14:creationId xmlns:p14="http://schemas.microsoft.com/office/powerpoint/2010/main" val="1228260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endParaRPr lang="en-GB" sz="1600" dirty="0"/>
          </a:p>
        </p:txBody>
      </p:sp>
      <p:sp>
        <p:nvSpPr>
          <p:cNvPr id="4" name="Slide Number Placeholder 3"/>
          <p:cNvSpPr>
            <a:spLocks noGrp="1"/>
          </p:cNvSpPr>
          <p:nvPr>
            <p:ph type="sldNum" sz="quarter" idx="5"/>
          </p:nvPr>
        </p:nvSpPr>
        <p:spPr/>
        <p:txBody>
          <a:bodyPr/>
          <a:lstStyle/>
          <a:p>
            <a:fld id="{1F944136-F2F4-414D-A425-8AAC073AE2E8}" type="slidenum">
              <a:rPr lang="en-GB" smtClean="0"/>
              <a:t>8</a:t>
            </a:fld>
            <a:endParaRPr lang="en-GB"/>
          </a:p>
        </p:txBody>
      </p:sp>
    </p:spTree>
    <p:extLst>
      <p:ext uri="{BB962C8B-B14F-4D97-AF65-F5344CB8AC3E}">
        <p14:creationId xmlns:p14="http://schemas.microsoft.com/office/powerpoint/2010/main" val="1375858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944136-F2F4-414D-A425-8AAC073AE2E8}" type="slidenum">
              <a:rPr lang="en-GB" smtClean="0"/>
              <a:t>9</a:t>
            </a:fld>
            <a:endParaRPr lang="en-GB"/>
          </a:p>
        </p:txBody>
      </p:sp>
    </p:spTree>
    <p:extLst>
      <p:ext uri="{BB962C8B-B14F-4D97-AF65-F5344CB8AC3E}">
        <p14:creationId xmlns:p14="http://schemas.microsoft.com/office/powerpoint/2010/main" val="3689208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35E87-D331-974F-BA7E-4A1091B61A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78E510-62A7-6D44-9B3E-83688049A5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8430AC3-4657-7944-815D-8B8D19EA8387}"/>
              </a:ext>
            </a:extLst>
          </p:cNvPr>
          <p:cNvSpPr>
            <a:spLocks noGrp="1"/>
          </p:cNvSpPr>
          <p:nvPr>
            <p:ph type="dt" sz="half" idx="10"/>
          </p:nvPr>
        </p:nvSpPr>
        <p:spPr/>
        <p:txBody>
          <a:bodyPr/>
          <a:lstStyle/>
          <a:p>
            <a:fld id="{0C47DB69-935C-ED48-8F76-23F09DAC02F8}" type="datetimeFigureOut">
              <a:rPr lang="en-GB" smtClean="0"/>
              <a:t>18/05/2022</a:t>
            </a:fld>
            <a:endParaRPr lang="en-GB"/>
          </a:p>
        </p:txBody>
      </p:sp>
      <p:sp>
        <p:nvSpPr>
          <p:cNvPr id="5" name="Footer Placeholder 4">
            <a:extLst>
              <a:ext uri="{FF2B5EF4-FFF2-40B4-BE49-F238E27FC236}">
                <a16:creationId xmlns:a16="http://schemas.microsoft.com/office/drawing/2014/main" id="{02142B43-B768-6D45-A0DE-8D2FA9FB56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9ADBD6-1898-A145-A2C1-28C51ECFF512}"/>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2625823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32F35-2FA5-7048-AEDC-0B5A5C37D2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759669-579D-2C42-90B9-6876DA1230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FE597A-D3E3-414B-B3F5-2DE4F5F49771}"/>
              </a:ext>
            </a:extLst>
          </p:cNvPr>
          <p:cNvSpPr>
            <a:spLocks noGrp="1"/>
          </p:cNvSpPr>
          <p:nvPr>
            <p:ph type="dt" sz="half" idx="10"/>
          </p:nvPr>
        </p:nvSpPr>
        <p:spPr/>
        <p:txBody>
          <a:bodyPr/>
          <a:lstStyle/>
          <a:p>
            <a:fld id="{0C47DB69-935C-ED48-8F76-23F09DAC02F8}" type="datetimeFigureOut">
              <a:rPr lang="en-GB" smtClean="0"/>
              <a:t>18/05/2022</a:t>
            </a:fld>
            <a:endParaRPr lang="en-GB"/>
          </a:p>
        </p:txBody>
      </p:sp>
      <p:sp>
        <p:nvSpPr>
          <p:cNvPr id="5" name="Footer Placeholder 4">
            <a:extLst>
              <a:ext uri="{FF2B5EF4-FFF2-40B4-BE49-F238E27FC236}">
                <a16:creationId xmlns:a16="http://schemas.microsoft.com/office/drawing/2014/main" id="{44A0D693-03E6-4946-A7F1-6B85467A23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4EDF2B-D76A-F84B-A017-B161C3E3B394}"/>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1513109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8BD73F-7847-074C-B66B-923AABA221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67CB6D-6D8F-1B4C-B856-174FA699BC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CF2603-4168-B143-8F5E-7DE9FC69BCD3}"/>
              </a:ext>
            </a:extLst>
          </p:cNvPr>
          <p:cNvSpPr>
            <a:spLocks noGrp="1"/>
          </p:cNvSpPr>
          <p:nvPr>
            <p:ph type="dt" sz="half" idx="10"/>
          </p:nvPr>
        </p:nvSpPr>
        <p:spPr/>
        <p:txBody>
          <a:bodyPr/>
          <a:lstStyle/>
          <a:p>
            <a:fld id="{0C47DB69-935C-ED48-8F76-23F09DAC02F8}" type="datetimeFigureOut">
              <a:rPr lang="en-GB" smtClean="0"/>
              <a:t>18/05/2022</a:t>
            </a:fld>
            <a:endParaRPr lang="en-GB"/>
          </a:p>
        </p:txBody>
      </p:sp>
      <p:sp>
        <p:nvSpPr>
          <p:cNvPr id="5" name="Footer Placeholder 4">
            <a:extLst>
              <a:ext uri="{FF2B5EF4-FFF2-40B4-BE49-F238E27FC236}">
                <a16:creationId xmlns:a16="http://schemas.microsoft.com/office/drawing/2014/main" id="{B15D08C4-6FDD-634F-99FE-D24BC56138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FA3D85-CA64-EA40-AB94-00789FD30C23}"/>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81066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883D6-9531-434E-A909-5080BF71E6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124A6F-FD86-7B4F-8137-4ECBD2CEBB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E552B7-3425-794E-A147-43605E4930DE}"/>
              </a:ext>
            </a:extLst>
          </p:cNvPr>
          <p:cNvSpPr>
            <a:spLocks noGrp="1"/>
          </p:cNvSpPr>
          <p:nvPr>
            <p:ph type="dt" sz="half" idx="10"/>
          </p:nvPr>
        </p:nvSpPr>
        <p:spPr/>
        <p:txBody>
          <a:bodyPr/>
          <a:lstStyle/>
          <a:p>
            <a:fld id="{0C47DB69-935C-ED48-8F76-23F09DAC02F8}" type="datetimeFigureOut">
              <a:rPr lang="en-GB" smtClean="0"/>
              <a:t>18/05/2022</a:t>
            </a:fld>
            <a:endParaRPr lang="en-GB"/>
          </a:p>
        </p:txBody>
      </p:sp>
      <p:sp>
        <p:nvSpPr>
          <p:cNvPr id="5" name="Footer Placeholder 4">
            <a:extLst>
              <a:ext uri="{FF2B5EF4-FFF2-40B4-BE49-F238E27FC236}">
                <a16:creationId xmlns:a16="http://schemas.microsoft.com/office/drawing/2014/main" id="{D16CDC1D-70FB-8E4A-989C-49E57B501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4E1360-1876-7F42-8CFB-CA39D634D567}"/>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725906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41B4A-7465-344C-9912-C1339DC4CC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CF9C634-FD58-854A-92AC-9037749AA2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0075499-0F0E-A843-A049-00030FF4A6EA}"/>
              </a:ext>
            </a:extLst>
          </p:cNvPr>
          <p:cNvSpPr>
            <a:spLocks noGrp="1"/>
          </p:cNvSpPr>
          <p:nvPr>
            <p:ph type="dt" sz="half" idx="10"/>
          </p:nvPr>
        </p:nvSpPr>
        <p:spPr/>
        <p:txBody>
          <a:bodyPr/>
          <a:lstStyle/>
          <a:p>
            <a:fld id="{0C47DB69-935C-ED48-8F76-23F09DAC02F8}" type="datetimeFigureOut">
              <a:rPr lang="en-GB" smtClean="0"/>
              <a:t>18/05/2022</a:t>
            </a:fld>
            <a:endParaRPr lang="en-GB"/>
          </a:p>
        </p:txBody>
      </p:sp>
      <p:sp>
        <p:nvSpPr>
          <p:cNvPr id="5" name="Footer Placeholder 4">
            <a:extLst>
              <a:ext uri="{FF2B5EF4-FFF2-40B4-BE49-F238E27FC236}">
                <a16:creationId xmlns:a16="http://schemas.microsoft.com/office/drawing/2014/main" id="{975E5C9D-761E-F943-AB74-C62EDC34C7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B3E752-DC10-DD4D-951D-C0060AA7E348}"/>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271352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658C3-3034-C345-868C-86E87516FF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BA56DC-FE05-A248-8F95-FFE09C3F531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0A8C27-2525-AA4A-B670-A0205F139B6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240F9B8-8852-4440-A9D9-73D937ADCBA7}"/>
              </a:ext>
            </a:extLst>
          </p:cNvPr>
          <p:cNvSpPr>
            <a:spLocks noGrp="1"/>
          </p:cNvSpPr>
          <p:nvPr>
            <p:ph type="dt" sz="half" idx="10"/>
          </p:nvPr>
        </p:nvSpPr>
        <p:spPr/>
        <p:txBody>
          <a:bodyPr/>
          <a:lstStyle/>
          <a:p>
            <a:fld id="{0C47DB69-935C-ED48-8F76-23F09DAC02F8}" type="datetimeFigureOut">
              <a:rPr lang="en-GB" smtClean="0"/>
              <a:t>18/05/2022</a:t>
            </a:fld>
            <a:endParaRPr lang="en-GB"/>
          </a:p>
        </p:txBody>
      </p:sp>
      <p:sp>
        <p:nvSpPr>
          <p:cNvPr id="6" name="Footer Placeholder 5">
            <a:extLst>
              <a:ext uri="{FF2B5EF4-FFF2-40B4-BE49-F238E27FC236}">
                <a16:creationId xmlns:a16="http://schemas.microsoft.com/office/drawing/2014/main" id="{FE650556-DE4F-4344-B44D-59AAA8876D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538BC3-E9EA-914F-AF17-12F27AE259E4}"/>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1669028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5F69C-F58D-3A4B-BB5D-5F92BACAF6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05ED8C-726A-A347-8197-C8DC0223D8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B3D8CE-5C13-A040-8703-0E25FC0D0C3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9CD611-8F74-0647-982E-27D892EDF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3AF4CC-20CA-414F-951D-251B04D52EE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A2F6A21-4BEE-B945-A61F-D8E37D157CDD}"/>
              </a:ext>
            </a:extLst>
          </p:cNvPr>
          <p:cNvSpPr>
            <a:spLocks noGrp="1"/>
          </p:cNvSpPr>
          <p:nvPr>
            <p:ph type="dt" sz="half" idx="10"/>
          </p:nvPr>
        </p:nvSpPr>
        <p:spPr/>
        <p:txBody>
          <a:bodyPr/>
          <a:lstStyle/>
          <a:p>
            <a:fld id="{0C47DB69-935C-ED48-8F76-23F09DAC02F8}" type="datetimeFigureOut">
              <a:rPr lang="en-GB" smtClean="0"/>
              <a:t>18/05/2022</a:t>
            </a:fld>
            <a:endParaRPr lang="en-GB"/>
          </a:p>
        </p:txBody>
      </p:sp>
      <p:sp>
        <p:nvSpPr>
          <p:cNvPr id="8" name="Footer Placeholder 7">
            <a:extLst>
              <a:ext uri="{FF2B5EF4-FFF2-40B4-BE49-F238E27FC236}">
                <a16:creationId xmlns:a16="http://schemas.microsoft.com/office/drawing/2014/main" id="{9D020A71-8D37-D141-B34B-BAD96BC02EC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4C810C-E790-544E-8E21-4A9AF37868BC}"/>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7421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3B7B1-EC34-AE44-9D0B-67490A377AE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646DC5E-BEED-EA44-86E1-B979AEFDE8AC}"/>
              </a:ext>
            </a:extLst>
          </p:cNvPr>
          <p:cNvSpPr>
            <a:spLocks noGrp="1"/>
          </p:cNvSpPr>
          <p:nvPr>
            <p:ph type="dt" sz="half" idx="10"/>
          </p:nvPr>
        </p:nvSpPr>
        <p:spPr/>
        <p:txBody>
          <a:bodyPr/>
          <a:lstStyle/>
          <a:p>
            <a:fld id="{0C47DB69-935C-ED48-8F76-23F09DAC02F8}" type="datetimeFigureOut">
              <a:rPr lang="en-GB" smtClean="0"/>
              <a:t>18/05/2022</a:t>
            </a:fld>
            <a:endParaRPr lang="en-GB"/>
          </a:p>
        </p:txBody>
      </p:sp>
      <p:sp>
        <p:nvSpPr>
          <p:cNvPr id="4" name="Footer Placeholder 3">
            <a:extLst>
              <a:ext uri="{FF2B5EF4-FFF2-40B4-BE49-F238E27FC236}">
                <a16:creationId xmlns:a16="http://schemas.microsoft.com/office/drawing/2014/main" id="{7FD6F273-35B5-724F-A30C-BE68643C4B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E19C0B-94AD-A648-91D2-129C03BC21BE}"/>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447892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087C10-A6CB-AE4F-85B3-DC282B123470}"/>
              </a:ext>
            </a:extLst>
          </p:cNvPr>
          <p:cNvSpPr>
            <a:spLocks noGrp="1"/>
          </p:cNvSpPr>
          <p:nvPr>
            <p:ph type="dt" sz="half" idx="10"/>
          </p:nvPr>
        </p:nvSpPr>
        <p:spPr/>
        <p:txBody>
          <a:bodyPr/>
          <a:lstStyle/>
          <a:p>
            <a:fld id="{0C47DB69-935C-ED48-8F76-23F09DAC02F8}" type="datetimeFigureOut">
              <a:rPr lang="en-GB" smtClean="0"/>
              <a:t>18/05/2022</a:t>
            </a:fld>
            <a:endParaRPr lang="en-GB"/>
          </a:p>
        </p:txBody>
      </p:sp>
      <p:sp>
        <p:nvSpPr>
          <p:cNvPr id="3" name="Footer Placeholder 2">
            <a:extLst>
              <a:ext uri="{FF2B5EF4-FFF2-40B4-BE49-F238E27FC236}">
                <a16:creationId xmlns:a16="http://schemas.microsoft.com/office/drawing/2014/main" id="{A797F97A-2795-534A-9EA2-0DF4A0D6A54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98C41E-EA37-384C-8792-80156C4DFF87}"/>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44301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14516-5638-FB4A-8765-520352B083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B9713C-DB42-9744-A61A-686B6CC417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40BC994-2714-1545-8B5E-C3E8DB08AC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205626-6B0E-4B40-BC9E-43EA9B5FE337}"/>
              </a:ext>
            </a:extLst>
          </p:cNvPr>
          <p:cNvSpPr>
            <a:spLocks noGrp="1"/>
          </p:cNvSpPr>
          <p:nvPr>
            <p:ph type="dt" sz="half" idx="10"/>
          </p:nvPr>
        </p:nvSpPr>
        <p:spPr/>
        <p:txBody>
          <a:bodyPr/>
          <a:lstStyle/>
          <a:p>
            <a:fld id="{0C47DB69-935C-ED48-8F76-23F09DAC02F8}" type="datetimeFigureOut">
              <a:rPr lang="en-GB" smtClean="0"/>
              <a:t>18/05/2022</a:t>
            </a:fld>
            <a:endParaRPr lang="en-GB"/>
          </a:p>
        </p:txBody>
      </p:sp>
      <p:sp>
        <p:nvSpPr>
          <p:cNvPr id="6" name="Footer Placeholder 5">
            <a:extLst>
              <a:ext uri="{FF2B5EF4-FFF2-40B4-BE49-F238E27FC236}">
                <a16:creationId xmlns:a16="http://schemas.microsoft.com/office/drawing/2014/main" id="{922EA156-031D-E340-A692-F0AF9D3CF2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AEC1F0-D16F-A449-88D2-C867B9B1ED79}"/>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415679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D3D97-81F2-8248-966E-6C47B7631D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B1C0716-5CE1-8A47-9D37-328FA9132A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BE47E57-971B-DB44-B1DC-5BAD80D87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7371A0-2460-734B-B19B-8AF2D3F483F5}"/>
              </a:ext>
            </a:extLst>
          </p:cNvPr>
          <p:cNvSpPr>
            <a:spLocks noGrp="1"/>
          </p:cNvSpPr>
          <p:nvPr>
            <p:ph type="dt" sz="half" idx="10"/>
          </p:nvPr>
        </p:nvSpPr>
        <p:spPr/>
        <p:txBody>
          <a:bodyPr/>
          <a:lstStyle/>
          <a:p>
            <a:fld id="{0C47DB69-935C-ED48-8F76-23F09DAC02F8}" type="datetimeFigureOut">
              <a:rPr lang="en-GB" smtClean="0"/>
              <a:t>18/05/2022</a:t>
            </a:fld>
            <a:endParaRPr lang="en-GB"/>
          </a:p>
        </p:txBody>
      </p:sp>
      <p:sp>
        <p:nvSpPr>
          <p:cNvPr id="6" name="Footer Placeholder 5">
            <a:extLst>
              <a:ext uri="{FF2B5EF4-FFF2-40B4-BE49-F238E27FC236}">
                <a16:creationId xmlns:a16="http://schemas.microsoft.com/office/drawing/2014/main" id="{87B9A0E2-2041-2F4B-BA28-A6F3F57C79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D2B299-9A2A-624B-B4C7-3AB71D5FC726}"/>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90739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584049-2DE5-5248-8A0C-E2EFD85939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EFBB36-853E-964B-B207-C38316CC8A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5BF3B7-7218-2445-A3AA-90060BB521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7DB69-935C-ED48-8F76-23F09DAC02F8}" type="datetimeFigureOut">
              <a:rPr lang="en-GB" smtClean="0"/>
              <a:t>18/05/2022</a:t>
            </a:fld>
            <a:endParaRPr lang="en-GB"/>
          </a:p>
        </p:txBody>
      </p:sp>
      <p:sp>
        <p:nvSpPr>
          <p:cNvPr id="5" name="Footer Placeholder 4">
            <a:extLst>
              <a:ext uri="{FF2B5EF4-FFF2-40B4-BE49-F238E27FC236}">
                <a16:creationId xmlns:a16="http://schemas.microsoft.com/office/drawing/2014/main" id="{7008B17C-4E5A-F445-A40F-7EAA30863D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B39293A-68D3-4D4E-9CAE-2837A172C4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34C29-DFD4-B746-ADA4-D008DA7475F7}" type="slidenum">
              <a:rPr lang="en-GB" smtClean="0"/>
              <a:t>‹#›</a:t>
            </a:fld>
            <a:endParaRPr lang="en-GB"/>
          </a:p>
        </p:txBody>
      </p:sp>
    </p:spTree>
    <p:extLst>
      <p:ext uri="{BB962C8B-B14F-4D97-AF65-F5344CB8AC3E}">
        <p14:creationId xmlns:p14="http://schemas.microsoft.com/office/powerpoint/2010/main" val="23609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06D627-1E35-B74E-AB60-1606808D414C}"/>
              </a:ext>
            </a:extLst>
          </p:cNvPr>
          <p:cNvPicPr>
            <a:picLocks noChangeAspect="1"/>
          </p:cNvPicPr>
          <p:nvPr/>
        </p:nvPicPr>
        <p:blipFill>
          <a:blip r:embed="rId3"/>
          <a:stretch>
            <a:fillRect/>
          </a:stretch>
        </p:blipFill>
        <p:spPr>
          <a:xfrm>
            <a:off x="11768" y="0"/>
            <a:ext cx="12180232" cy="6858000"/>
          </a:xfrm>
          <a:prstGeom prst="rect">
            <a:avLst/>
          </a:prstGeom>
        </p:spPr>
      </p:pic>
    </p:spTree>
    <p:extLst>
      <p:ext uri="{BB962C8B-B14F-4D97-AF65-F5344CB8AC3E}">
        <p14:creationId xmlns:p14="http://schemas.microsoft.com/office/powerpoint/2010/main" val="2573463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rmAutofit/>
          </a:bodyPr>
          <a:lstStyle/>
          <a:p>
            <a:pPr marL="0" indent="0">
              <a:lnSpc>
                <a:spcPct val="100000"/>
              </a:lnSpc>
              <a:buNone/>
            </a:pPr>
            <a:r>
              <a:rPr lang="en-GB" sz="3200" b="1" dirty="0">
                <a:solidFill>
                  <a:srgbClr val="E9E2DC"/>
                </a:solidFill>
                <a:latin typeface="Gentium" panose="02000503060000020004" pitchFamily="2" charset="77"/>
              </a:rPr>
              <a:t>For if </a:t>
            </a:r>
            <a:r>
              <a:rPr lang="en-GB" sz="3200" b="1" dirty="0">
                <a:solidFill>
                  <a:srgbClr val="FFFF00"/>
                </a:solidFill>
                <a:latin typeface="Gentium" panose="02000503060000020004" pitchFamily="2" charset="77"/>
              </a:rPr>
              <a:t>while we were enemies </a:t>
            </a:r>
            <a:r>
              <a:rPr lang="en-GB" sz="3200" b="1" dirty="0">
                <a:solidFill>
                  <a:srgbClr val="E9E2DC"/>
                </a:solidFill>
                <a:latin typeface="Gentium" panose="02000503060000020004" pitchFamily="2" charset="77"/>
              </a:rPr>
              <a:t>we were </a:t>
            </a:r>
            <a:r>
              <a:rPr lang="en-GB" sz="3200" b="1" dirty="0">
                <a:solidFill>
                  <a:srgbClr val="FFFF00"/>
                </a:solidFill>
                <a:latin typeface="Gentium" panose="02000503060000020004" pitchFamily="2" charset="77"/>
              </a:rPr>
              <a:t>reconciled to God by the death of his Son</a:t>
            </a:r>
            <a:r>
              <a:rPr lang="en-GB" sz="3200" b="1" dirty="0">
                <a:solidFill>
                  <a:srgbClr val="E9E2DC"/>
                </a:solidFill>
                <a:latin typeface="Gentium" panose="02000503060000020004" pitchFamily="2" charset="77"/>
              </a:rPr>
              <a:t>, much more, now that we are reconciled, shall we be saved by his life.</a:t>
            </a:r>
          </a:p>
          <a:p>
            <a:pPr marL="0" lvl="0" indent="0">
              <a:lnSpc>
                <a:spcPct val="100000"/>
              </a:lnSpc>
              <a:buNone/>
            </a:pPr>
            <a:r>
              <a:rPr lang="en-US" sz="2000" dirty="0">
                <a:solidFill>
                  <a:srgbClr val="E9E2DC"/>
                </a:solidFill>
                <a:latin typeface="Gentium" panose="02000503060000020004" pitchFamily="2" charset="77"/>
              </a:rPr>
              <a:t>Romans 5:10 ESV </a:t>
            </a:r>
            <a:endParaRPr lang="en-GB" sz="2000" dirty="0">
              <a:solidFill>
                <a:srgbClr val="E9E2DC"/>
              </a:solidFill>
              <a:latin typeface="Gentium" panose="02000503060000020004" pitchFamily="2" charset="77"/>
            </a:endParaRPr>
          </a:p>
        </p:txBody>
      </p:sp>
    </p:spTree>
    <p:extLst>
      <p:ext uri="{BB962C8B-B14F-4D97-AF65-F5344CB8AC3E}">
        <p14:creationId xmlns:p14="http://schemas.microsoft.com/office/powerpoint/2010/main" val="166967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rmAutofit/>
          </a:bodyPr>
          <a:lstStyle/>
          <a:p>
            <a:pPr marL="0" indent="0">
              <a:lnSpc>
                <a:spcPct val="100000"/>
              </a:lnSpc>
              <a:buNone/>
            </a:pPr>
            <a:r>
              <a:rPr lang="en-GB" sz="3200" b="1" dirty="0">
                <a:solidFill>
                  <a:srgbClr val="E9E2DC"/>
                </a:solidFill>
                <a:latin typeface="Gentium" panose="02000503060000020004" pitchFamily="2" charset="77"/>
              </a:rPr>
              <a:t>Let all bitterness and wrath and anger and clamour and slander be put away from you, along with all malice.  Be kind to one another, tender-hearted, forgiving one another, as God in Christ forgave you.  Therefore, be imitators of God, as beloved children.  And walk in love, as Christ loved us and gave himself up for us, a fragrant offering and sacrifice to God.</a:t>
            </a:r>
            <a:endParaRPr lang="en-US" sz="3200" b="1" dirty="0">
              <a:solidFill>
                <a:srgbClr val="E9E2DC"/>
              </a:solidFill>
              <a:latin typeface="Gentium" panose="02000503060000020004" pitchFamily="2" charset="77"/>
            </a:endParaRPr>
          </a:p>
          <a:p>
            <a:pPr marL="0" lvl="0" indent="0">
              <a:lnSpc>
                <a:spcPct val="100000"/>
              </a:lnSpc>
              <a:buNone/>
            </a:pPr>
            <a:r>
              <a:rPr lang="en-US" sz="2000" dirty="0">
                <a:solidFill>
                  <a:srgbClr val="E9E2DC"/>
                </a:solidFill>
                <a:latin typeface="Gentium" panose="02000503060000020004" pitchFamily="2" charset="77"/>
              </a:rPr>
              <a:t>Ephesians 4:31-5:2 ESV </a:t>
            </a:r>
            <a:endParaRPr lang="en-GB" sz="2000" dirty="0">
              <a:solidFill>
                <a:srgbClr val="E9E2DC"/>
              </a:solidFill>
              <a:latin typeface="Gentium" panose="02000503060000020004" pitchFamily="2" charset="77"/>
            </a:endParaRPr>
          </a:p>
        </p:txBody>
      </p:sp>
    </p:spTree>
    <p:extLst>
      <p:ext uri="{BB962C8B-B14F-4D97-AF65-F5344CB8AC3E}">
        <p14:creationId xmlns:p14="http://schemas.microsoft.com/office/powerpoint/2010/main" val="515643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rmAutofit/>
          </a:bodyPr>
          <a:lstStyle/>
          <a:p>
            <a:pPr marL="0" indent="0">
              <a:lnSpc>
                <a:spcPct val="110000"/>
              </a:lnSpc>
              <a:buNone/>
            </a:pPr>
            <a:r>
              <a:rPr lang="en-GB" sz="3200" b="1" dirty="0">
                <a:solidFill>
                  <a:srgbClr val="E9E2DC"/>
                </a:solidFill>
                <a:latin typeface="Gentium" panose="02000503060000020004" pitchFamily="2" charset="77"/>
              </a:rPr>
              <a:t>Make a clean break with all cutting, backbiting, profane talk. Be gentle with one another, sensitive. Forgive one another as quickly and thoroughly as God in Christ forgave you. Watch what God does, and then you do it, like children who learn proper behaviour from their parents. Mostly what God does is love you. </a:t>
            </a:r>
            <a:r>
              <a:rPr lang="en-GB" sz="3200" b="1" dirty="0">
                <a:solidFill>
                  <a:srgbClr val="FFFF00"/>
                </a:solidFill>
                <a:latin typeface="Gentium" panose="02000503060000020004" pitchFamily="2" charset="77"/>
              </a:rPr>
              <a:t>Keep company with him </a:t>
            </a:r>
            <a:r>
              <a:rPr lang="en-GB" sz="3200" b="1" dirty="0">
                <a:solidFill>
                  <a:srgbClr val="E9E2DC"/>
                </a:solidFill>
                <a:latin typeface="Gentium" panose="02000503060000020004" pitchFamily="2" charset="77"/>
              </a:rPr>
              <a:t>and learn a life of love. </a:t>
            </a:r>
            <a:r>
              <a:rPr lang="en-GB" sz="3200" b="1" dirty="0">
                <a:solidFill>
                  <a:srgbClr val="FFFF00"/>
                </a:solidFill>
                <a:latin typeface="Gentium" panose="02000503060000020004" pitchFamily="2" charset="77"/>
              </a:rPr>
              <a:t>Observe how Christ loved us</a:t>
            </a:r>
            <a:r>
              <a:rPr lang="en-GB" sz="3200" b="1" dirty="0">
                <a:solidFill>
                  <a:srgbClr val="E9E2DC"/>
                </a:solidFill>
                <a:latin typeface="Gentium" panose="02000503060000020004" pitchFamily="2" charset="77"/>
              </a:rPr>
              <a:t>. His love was not cautious but extravagant. He didn’t love in order to get something from us but to give everything of himself to us. </a:t>
            </a:r>
            <a:r>
              <a:rPr lang="en-GB" sz="3200" b="1" dirty="0">
                <a:solidFill>
                  <a:srgbClr val="FFFF00"/>
                </a:solidFill>
                <a:latin typeface="Gentium" panose="02000503060000020004" pitchFamily="2" charset="77"/>
              </a:rPr>
              <a:t>Love like that</a:t>
            </a:r>
            <a:r>
              <a:rPr lang="en-GB" sz="3200" b="1" dirty="0">
                <a:solidFill>
                  <a:srgbClr val="E9E2DC"/>
                </a:solidFill>
                <a:latin typeface="Gentium" panose="02000503060000020004" pitchFamily="2" charset="77"/>
              </a:rPr>
              <a:t>.</a:t>
            </a:r>
            <a:endParaRPr lang="en-US" sz="3200" dirty="0">
              <a:solidFill>
                <a:srgbClr val="E9E2DC"/>
              </a:solidFill>
              <a:latin typeface="Gentium" panose="02000503060000020004" pitchFamily="2" charset="77"/>
            </a:endParaRPr>
          </a:p>
          <a:p>
            <a:pPr marL="0" lvl="0" indent="0">
              <a:lnSpc>
                <a:spcPct val="110000"/>
              </a:lnSpc>
              <a:buNone/>
            </a:pPr>
            <a:r>
              <a:rPr lang="en-US" sz="2200">
                <a:solidFill>
                  <a:srgbClr val="E9E2DC"/>
                </a:solidFill>
                <a:latin typeface="Gentium" panose="02000503060000020004" pitchFamily="2" charset="77"/>
              </a:rPr>
              <a:t>Ephesians </a:t>
            </a:r>
            <a:r>
              <a:rPr lang="en-US" sz="2200" dirty="0">
                <a:solidFill>
                  <a:srgbClr val="E9E2DC"/>
                </a:solidFill>
                <a:latin typeface="Gentium" panose="02000503060000020004" pitchFamily="2" charset="77"/>
              </a:rPr>
              <a:t>4:31-5:2 The Message (paraphrase)</a:t>
            </a:r>
            <a:endParaRPr lang="en-GB" sz="2200" dirty="0">
              <a:solidFill>
                <a:srgbClr val="E9E2DC"/>
              </a:solidFill>
              <a:latin typeface="Gentium" panose="02000503060000020004" pitchFamily="2" charset="77"/>
            </a:endParaRPr>
          </a:p>
        </p:txBody>
      </p:sp>
    </p:spTree>
    <p:extLst>
      <p:ext uri="{BB962C8B-B14F-4D97-AF65-F5344CB8AC3E}">
        <p14:creationId xmlns:p14="http://schemas.microsoft.com/office/powerpoint/2010/main" val="296915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8F770A-B37C-D340-B32B-08257F4A3875}"/>
              </a:ext>
            </a:extLst>
          </p:cNvPr>
          <p:cNvPicPr>
            <a:picLocks noChangeAspect="1"/>
          </p:cNvPicPr>
          <p:nvPr/>
        </p:nvPicPr>
        <p:blipFill>
          <a:blip r:embed="rId3"/>
          <a:stretch>
            <a:fillRect/>
          </a:stretch>
        </p:blipFill>
        <p:spPr>
          <a:xfrm>
            <a:off x="0" y="-3313"/>
            <a:ext cx="12192000" cy="6864626"/>
          </a:xfrm>
          <a:prstGeom prst="rect">
            <a:avLst/>
          </a:prstGeom>
        </p:spPr>
      </p:pic>
    </p:spTree>
    <p:extLst>
      <p:ext uri="{BB962C8B-B14F-4D97-AF65-F5344CB8AC3E}">
        <p14:creationId xmlns:p14="http://schemas.microsoft.com/office/powerpoint/2010/main" val="1482925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625239-30A5-F54D-A32B-7F850F7FDCA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84737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648629" y="468069"/>
            <a:ext cx="10881731" cy="5542438"/>
          </a:xfrm>
        </p:spPr>
        <p:txBody>
          <a:bodyPr>
            <a:normAutofit lnSpcReduction="10000"/>
          </a:bodyPr>
          <a:lstStyle/>
          <a:p>
            <a:pPr marL="0" lvl="0" indent="0">
              <a:lnSpc>
                <a:spcPct val="100000"/>
              </a:lnSpc>
              <a:buNone/>
            </a:pPr>
            <a:r>
              <a:rPr lang="en-US" sz="4000" b="1" dirty="0">
                <a:solidFill>
                  <a:srgbClr val="E9E2DC"/>
                </a:solidFill>
                <a:latin typeface="Gentium" panose="02000503060000020004" pitchFamily="2" charset="77"/>
              </a:rPr>
              <a:t>God’s Original Plan: Genesis 1&amp;2</a:t>
            </a:r>
          </a:p>
          <a:p>
            <a:pPr marL="0" lvl="0" indent="0">
              <a:lnSpc>
                <a:spcPct val="100000"/>
              </a:lnSpc>
              <a:buNone/>
            </a:pPr>
            <a:endParaRPr lang="en-US" sz="3200" dirty="0">
              <a:solidFill>
                <a:srgbClr val="E9E2DC"/>
              </a:solidFill>
              <a:latin typeface="Gentium" panose="02000503060000020004" pitchFamily="2" charset="77"/>
            </a:endParaRPr>
          </a:p>
          <a:p>
            <a:pPr>
              <a:lnSpc>
                <a:spcPct val="100000"/>
              </a:lnSpc>
            </a:pPr>
            <a:r>
              <a:rPr lang="en-GB" sz="3200" dirty="0">
                <a:solidFill>
                  <a:srgbClr val="E9E2DC"/>
                </a:solidFill>
                <a:latin typeface="Gentium" panose="02000503060000020004" pitchFamily="2" charset="77"/>
              </a:rPr>
              <a:t>We are created in God’s image</a:t>
            </a:r>
          </a:p>
          <a:p>
            <a:pPr>
              <a:lnSpc>
                <a:spcPct val="100000"/>
              </a:lnSpc>
            </a:pPr>
            <a:r>
              <a:rPr lang="en-GB" sz="3200" dirty="0">
                <a:solidFill>
                  <a:srgbClr val="E9E2DC"/>
                </a:solidFill>
                <a:latin typeface="Gentium" panose="02000503060000020004" pitchFamily="2" charset="77"/>
              </a:rPr>
              <a:t>We rule the earth and can eat from it</a:t>
            </a:r>
          </a:p>
          <a:p>
            <a:pPr>
              <a:lnSpc>
                <a:spcPct val="100000"/>
              </a:lnSpc>
            </a:pPr>
            <a:r>
              <a:rPr lang="en-GB" sz="3200" dirty="0">
                <a:solidFill>
                  <a:srgbClr val="E9E2DC"/>
                </a:solidFill>
                <a:latin typeface="Gentium" panose="02000503060000020004" pitchFamily="2" charset="77"/>
              </a:rPr>
              <a:t>We start from a position of rest</a:t>
            </a:r>
          </a:p>
          <a:p>
            <a:pPr>
              <a:lnSpc>
                <a:spcPct val="100000"/>
              </a:lnSpc>
            </a:pPr>
            <a:r>
              <a:rPr lang="en-GB" sz="3200" dirty="0">
                <a:solidFill>
                  <a:srgbClr val="E9E2DC"/>
                </a:solidFill>
                <a:latin typeface="Gentium" panose="02000503060000020004" pitchFamily="2" charset="77"/>
              </a:rPr>
              <a:t>We are to be fruitful and multiply </a:t>
            </a:r>
          </a:p>
          <a:p>
            <a:pPr>
              <a:lnSpc>
                <a:spcPct val="100000"/>
              </a:lnSpc>
            </a:pPr>
            <a:r>
              <a:rPr lang="en-GB" sz="3200" dirty="0">
                <a:solidFill>
                  <a:srgbClr val="E9E2DC"/>
                </a:solidFill>
                <a:latin typeface="Gentium" panose="02000503060000020004" pitchFamily="2" charset="77"/>
              </a:rPr>
              <a:t>Have a perfect relationship with God</a:t>
            </a:r>
          </a:p>
          <a:p>
            <a:pPr>
              <a:lnSpc>
                <a:spcPct val="100000"/>
              </a:lnSpc>
            </a:pPr>
            <a:r>
              <a:rPr lang="en-GB" sz="3200" dirty="0">
                <a:solidFill>
                  <a:srgbClr val="E9E2DC"/>
                </a:solidFill>
                <a:latin typeface="Gentium" panose="02000503060000020004" pitchFamily="2" charset="77"/>
              </a:rPr>
              <a:t>Have a perfect relationship with one another </a:t>
            </a:r>
          </a:p>
          <a:p>
            <a:pPr>
              <a:lnSpc>
                <a:spcPct val="100000"/>
              </a:lnSpc>
            </a:pPr>
            <a:r>
              <a:rPr lang="en-GB" sz="3200" dirty="0">
                <a:solidFill>
                  <a:srgbClr val="E9E2DC"/>
                </a:solidFill>
                <a:latin typeface="Gentium" panose="02000503060000020004" pitchFamily="2" charset="77"/>
              </a:rPr>
              <a:t>We know no guilt or shame </a:t>
            </a:r>
          </a:p>
          <a:p>
            <a:pPr>
              <a:lnSpc>
                <a:spcPct val="100000"/>
              </a:lnSpc>
            </a:pPr>
            <a:endParaRPr lang="en-GB" sz="3200" dirty="0">
              <a:solidFill>
                <a:srgbClr val="E9E2DC"/>
              </a:solidFill>
              <a:latin typeface="Gentium" panose="02000503060000020004" pitchFamily="2" charset="77"/>
            </a:endParaRPr>
          </a:p>
          <a:p>
            <a:pPr>
              <a:lnSpc>
                <a:spcPct val="100000"/>
              </a:lnSpc>
            </a:pPr>
            <a:endParaRPr lang="en-US" sz="3200" dirty="0">
              <a:solidFill>
                <a:srgbClr val="E9E2DC"/>
              </a:solidFill>
              <a:latin typeface="Gentium" panose="02000503060000020004" pitchFamily="2" charset="77"/>
            </a:endParaRPr>
          </a:p>
          <a:p>
            <a:pPr marL="0" indent="0">
              <a:lnSpc>
                <a:spcPct val="100000"/>
              </a:lnSpc>
              <a:buNone/>
            </a:pPr>
            <a:endParaRPr lang="en-US" sz="3200" dirty="0">
              <a:solidFill>
                <a:srgbClr val="E9E2DC"/>
              </a:solidFill>
              <a:latin typeface="Gentium" panose="02000503060000020004" pitchFamily="2" charset="77"/>
            </a:endParaRPr>
          </a:p>
        </p:txBody>
      </p:sp>
    </p:spTree>
    <p:extLst>
      <p:ext uri="{BB962C8B-B14F-4D97-AF65-F5344CB8AC3E}">
        <p14:creationId xmlns:p14="http://schemas.microsoft.com/office/powerpoint/2010/main" val="738760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rot="20132099">
            <a:off x="-308887" y="2386982"/>
            <a:ext cx="12809774" cy="2084035"/>
          </a:xfrm>
        </p:spPr>
        <p:txBody>
          <a:bodyPr>
            <a:normAutofit/>
          </a:bodyPr>
          <a:lstStyle/>
          <a:p>
            <a:pPr marL="0" lvl="0" indent="0" algn="ctr">
              <a:lnSpc>
                <a:spcPct val="100000"/>
              </a:lnSpc>
              <a:buNone/>
            </a:pPr>
            <a:r>
              <a:rPr lang="en-GB" sz="12000" b="1" dirty="0">
                <a:solidFill>
                  <a:srgbClr val="CD2A2A"/>
                </a:solidFill>
                <a:latin typeface="Gentium" panose="02000503060000020004" pitchFamily="2" charset="77"/>
              </a:rPr>
              <a:t>HOWEVER</a:t>
            </a:r>
            <a:endParaRPr lang="en-GB" sz="12000" dirty="0">
              <a:solidFill>
                <a:srgbClr val="CD2A2A"/>
              </a:solidFill>
              <a:latin typeface="Gentium" panose="02000503060000020004" pitchFamily="2" charset="77"/>
            </a:endParaRPr>
          </a:p>
          <a:p>
            <a:pPr>
              <a:lnSpc>
                <a:spcPct val="100000"/>
              </a:lnSpc>
            </a:pPr>
            <a:endParaRPr lang="en-US" sz="3200" dirty="0">
              <a:solidFill>
                <a:srgbClr val="E9E2DC"/>
              </a:solidFill>
              <a:latin typeface="Gentium" panose="02000503060000020004" pitchFamily="2" charset="77"/>
            </a:endParaRPr>
          </a:p>
          <a:p>
            <a:pPr marL="0" indent="0">
              <a:lnSpc>
                <a:spcPct val="100000"/>
              </a:lnSpc>
              <a:buNone/>
            </a:pPr>
            <a:endParaRPr lang="en-US" sz="3200" dirty="0">
              <a:solidFill>
                <a:srgbClr val="E9E2DC"/>
              </a:solidFill>
              <a:latin typeface="Gentium" panose="02000503060000020004" pitchFamily="2" charset="77"/>
            </a:endParaRPr>
          </a:p>
        </p:txBody>
      </p:sp>
    </p:spTree>
    <p:extLst>
      <p:ext uri="{BB962C8B-B14F-4D97-AF65-F5344CB8AC3E}">
        <p14:creationId xmlns:p14="http://schemas.microsoft.com/office/powerpoint/2010/main" val="4060458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8423BF-1130-4770-82CB-1AAC929971E5}"/>
              </a:ext>
            </a:extLst>
          </p:cNvPr>
          <p:cNvPicPr>
            <a:picLocks noChangeAspect="1"/>
          </p:cNvPicPr>
          <p:nvPr/>
        </p:nvPicPr>
        <p:blipFill rotWithShape="1">
          <a:blip r:embed="rId3"/>
          <a:srcRect l="-1" r="72084"/>
          <a:stretch/>
        </p:blipFill>
        <p:spPr>
          <a:xfrm>
            <a:off x="898710" y="719093"/>
            <a:ext cx="2901765" cy="5419814"/>
          </a:xfrm>
          <a:prstGeom prst="rect">
            <a:avLst/>
          </a:prstGeom>
        </p:spPr>
      </p:pic>
      <p:sp>
        <p:nvSpPr>
          <p:cNvPr id="6" name="Content Placeholder 4">
            <a:extLst>
              <a:ext uri="{FF2B5EF4-FFF2-40B4-BE49-F238E27FC236}">
                <a16:creationId xmlns:a16="http://schemas.microsoft.com/office/drawing/2014/main" id="{1B641BBF-B912-4B6B-A661-80FF48501933}"/>
              </a:ext>
            </a:extLst>
          </p:cNvPr>
          <p:cNvSpPr txBox="1">
            <a:spLocks/>
          </p:cNvSpPr>
          <p:nvPr/>
        </p:nvSpPr>
        <p:spPr>
          <a:xfrm>
            <a:off x="648629" y="468069"/>
            <a:ext cx="10881731" cy="9146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3200" dirty="0">
                <a:solidFill>
                  <a:srgbClr val="E9E2DC"/>
                </a:solidFill>
                <a:latin typeface="Gentium" panose="02000503060000020004" pitchFamily="2" charset="77"/>
              </a:rPr>
              <a:t>Living in a Fallen World</a:t>
            </a:r>
            <a:endParaRPr lang="en-GB" sz="3200" dirty="0">
              <a:solidFill>
                <a:srgbClr val="E9E2DC"/>
              </a:solidFill>
              <a:latin typeface="Gentium" panose="02000503060000020004" pitchFamily="2" charset="77"/>
            </a:endParaRPr>
          </a:p>
        </p:txBody>
      </p:sp>
    </p:spTree>
    <p:extLst>
      <p:ext uri="{BB962C8B-B14F-4D97-AF65-F5344CB8AC3E}">
        <p14:creationId xmlns:p14="http://schemas.microsoft.com/office/powerpoint/2010/main" val="2468022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8423BF-1130-4770-82CB-1AAC929971E5}"/>
              </a:ext>
            </a:extLst>
          </p:cNvPr>
          <p:cNvPicPr>
            <a:picLocks noChangeAspect="1"/>
          </p:cNvPicPr>
          <p:nvPr/>
        </p:nvPicPr>
        <p:blipFill rotWithShape="1">
          <a:blip r:embed="rId3"/>
          <a:srcRect r="36071"/>
          <a:stretch/>
        </p:blipFill>
        <p:spPr>
          <a:xfrm>
            <a:off x="898709" y="719093"/>
            <a:ext cx="6645091" cy="5419814"/>
          </a:xfrm>
          <a:prstGeom prst="rect">
            <a:avLst/>
          </a:prstGeom>
        </p:spPr>
      </p:pic>
      <p:sp>
        <p:nvSpPr>
          <p:cNvPr id="6" name="Content Placeholder 4">
            <a:extLst>
              <a:ext uri="{FF2B5EF4-FFF2-40B4-BE49-F238E27FC236}">
                <a16:creationId xmlns:a16="http://schemas.microsoft.com/office/drawing/2014/main" id="{1B641BBF-B912-4B6B-A661-80FF48501933}"/>
              </a:ext>
            </a:extLst>
          </p:cNvPr>
          <p:cNvSpPr txBox="1">
            <a:spLocks/>
          </p:cNvSpPr>
          <p:nvPr/>
        </p:nvSpPr>
        <p:spPr>
          <a:xfrm>
            <a:off x="648629" y="468069"/>
            <a:ext cx="10881731" cy="9146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3200" dirty="0">
                <a:solidFill>
                  <a:srgbClr val="E9E2DC"/>
                </a:solidFill>
                <a:latin typeface="Gentium" panose="02000503060000020004" pitchFamily="2" charset="77"/>
              </a:rPr>
              <a:t>Living in a Fallen World</a:t>
            </a:r>
            <a:endParaRPr lang="en-GB" sz="3200" dirty="0">
              <a:solidFill>
                <a:srgbClr val="E9E2DC"/>
              </a:solidFill>
              <a:latin typeface="Gentium" panose="02000503060000020004" pitchFamily="2" charset="77"/>
            </a:endParaRPr>
          </a:p>
        </p:txBody>
      </p:sp>
    </p:spTree>
    <p:extLst>
      <p:ext uri="{BB962C8B-B14F-4D97-AF65-F5344CB8AC3E}">
        <p14:creationId xmlns:p14="http://schemas.microsoft.com/office/powerpoint/2010/main" val="203208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FD5C614A-38C4-46C7-B1A6-D3399D9FB0B5}"/>
              </a:ext>
            </a:extLst>
          </p:cNvPr>
          <p:cNvSpPr txBox="1">
            <a:spLocks/>
          </p:cNvSpPr>
          <p:nvPr/>
        </p:nvSpPr>
        <p:spPr>
          <a:xfrm>
            <a:off x="648629" y="468069"/>
            <a:ext cx="10881731" cy="9146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3200" dirty="0">
                <a:solidFill>
                  <a:srgbClr val="E9E2DC"/>
                </a:solidFill>
                <a:latin typeface="Gentium" panose="02000503060000020004" pitchFamily="2" charset="77"/>
              </a:rPr>
              <a:t>Living in a Fallen World</a:t>
            </a:r>
            <a:endParaRPr lang="en-GB" sz="3200" dirty="0">
              <a:solidFill>
                <a:srgbClr val="E9E2DC"/>
              </a:solidFill>
              <a:latin typeface="Gentium" panose="02000503060000020004" pitchFamily="2" charset="77"/>
            </a:endParaRPr>
          </a:p>
        </p:txBody>
      </p:sp>
      <p:graphicFrame>
        <p:nvGraphicFramePr>
          <p:cNvPr id="2" name="Diagram 1">
            <a:extLst>
              <a:ext uri="{FF2B5EF4-FFF2-40B4-BE49-F238E27FC236}">
                <a16:creationId xmlns:a16="http://schemas.microsoft.com/office/drawing/2014/main" id="{A6D2E59C-9EB4-4F97-BEC6-2701D3A65E0B}"/>
              </a:ext>
            </a:extLst>
          </p:cNvPr>
          <p:cNvGraphicFramePr/>
          <p:nvPr>
            <p:extLst>
              <p:ext uri="{D42A27DB-BD31-4B8C-83A1-F6EECF244321}">
                <p14:modId xmlns:p14="http://schemas.microsoft.com/office/powerpoint/2010/main" val="2994092156"/>
              </p:ext>
            </p:extLst>
          </p:nvPr>
        </p:nvGraphicFramePr>
        <p:xfrm>
          <a:off x="849969" y="719666"/>
          <a:ext cx="1036815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1302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rot="20132099">
            <a:off x="-308887" y="2386982"/>
            <a:ext cx="12809774" cy="2084035"/>
          </a:xfrm>
        </p:spPr>
        <p:txBody>
          <a:bodyPr>
            <a:normAutofit/>
          </a:bodyPr>
          <a:lstStyle/>
          <a:p>
            <a:pPr marL="0" lvl="0" indent="0" algn="ctr">
              <a:lnSpc>
                <a:spcPct val="100000"/>
              </a:lnSpc>
              <a:buNone/>
            </a:pPr>
            <a:r>
              <a:rPr lang="en-GB" sz="12000" b="1" dirty="0">
                <a:solidFill>
                  <a:srgbClr val="CD2A2A"/>
                </a:solidFill>
                <a:latin typeface="Gentium" panose="02000503060000020004" pitchFamily="2" charset="77"/>
              </a:rPr>
              <a:t>BUT GOD…</a:t>
            </a:r>
            <a:endParaRPr lang="en-GB" sz="12000" dirty="0">
              <a:solidFill>
                <a:srgbClr val="CD2A2A"/>
              </a:solidFill>
              <a:latin typeface="Gentium" panose="02000503060000020004" pitchFamily="2" charset="77"/>
            </a:endParaRPr>
          </a:p>
          <a:p>
            <a:pPr>
              <a:lnSpc>
                <a:spcPct val="100000"/>
              </a:lnSpc>
            </a:pPr>
            <a:endParaRPr lang="en-US" sz="3200" dirty="0">
              <a:solidFill>
                <a:srgbClr val="E9E2DC"/>
              </a:solidFill>
              <a:latin typeface="Gentium" panose="02000503060000020004" pitchFamily="2" charset="77"/>
            </a:endParaRPr>
          </a:p>
          <a:p>
            <a:pPr marL="0" indent="0">
              <a:lnSpc>
                <a:spcPct val="100000"/>
              </a:lnSpc>
              <a:buNone/>
            </a:pPr>
            <a:endParaRPr lang="en-US" sz="3200" dirty="0">
              <a:solidFill>
                <a:srgbClr val="E9E2DC"/>
              </a:solidFill>
              <a:latin typeface="Gentium" panose="02000503060000020004" pitchFamily="2" charset="77"/>
            </a:endParaRPr>
          </a:p>
        </p:txBody>
      </p:sp>
    </p:spTree>
    <p:extLst>
      <p:ext uri="{BB962C8B-B14F-4D97-AF65-F5344CB8AC3E}">
        <p14:creationId xmlns:p14="http://schemas.microsoft.com/office/powerpoint/2010/main" val="3692155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259080" y="473725"/>
            <a:ext cx="11628120" cy="6103345"/>
          </a:xfrm>
        </p:spPr>
        <p:txBody>
          <a:bodyPr>
            <a:normAutofit fontScale="77500" lnSpcReduction="20000"/>
          </a:bodyPr>
          <a:lstStyle/>
          <a:p>
            <a:pPr marL="0" indent="0">
              <a:lnSpc>
                <a:spcPct val="120000"/>
              </a:lnSpc>
              <a:buNone/>
            </a:pPr>
            <a:r>
              <a:rPr lang="en-GB" sz="3600" b="1" dirty="0">
                <a:solidFill>
                  <a:srgbClr val="E9E2DC"/>
                </a:solidFill>
                <a:latin typeface="Gentium" panose="02000503060000020004" pitchFamily="2" charset="77"/>
              </a:rPr>
              <a:t>And </a:t>
            </a:r>
            <a:r>
              <a:rPr lang="en-GB" sz="3600" b="1" dirty="0">
                <a:solidFill>
                  <a:srgbClr val="FFFF00"/>
                </a:solidFill>
                <a:latin typeface="Gentium" panose="02000503060000020004" pitchFamily="2" charset="77"/>
              </a:rPr>
              <a:t>you were dead </a:t>
            </a:r>
            <a:r>
              <a:rPr lang="en-GB" sz="3600" b="1" dirty="0">
                <a:solidFill>
                  <a:srgbClr val="E9E2DC"/>
                </a:solidFill>
                <a:latin typeface="Gentium" panose="02000503060000020004" pitchFamily="2" charset="77"/>
              </a:rPr>
              <a:t>in the trespasses and sins in which you once walked, following the course of this world, following the prince of the power of the air, the spirit that is now at work in the sons of disobedience—among whom we all once lived in the passions of our flesh, carrying out the desires of the body and the mind, and were by nature children of wrath, like the rest of mankind. </a:t>
            </a:r>
            <a:r>
              <a:rPr lang="en-GB" sz="3600" b="1" dirty="0">
                <a:solidFill>
                  <a:srgbClr val="FFFF00"/>
                </a:solidFill>
                <a:latin typeface="Gentium" panose="02000503060000020004" pitchFamily="2" charset="77"/>
              </a:rPr>
              <a:t>But God</a:t>
            </a:r>
            <a:r>
              <a:rPr lang="en-GB" sz="3600" b="1" dirty="0">
                <a:solidFill>
                  <a:srgbClr val="E9E2DC"/>
                </a:solidFill>
                <a:latin typeface="Gentium" panose="02000503060000020004" pitchFamily="2" charset="77"/>
              </a:rPr>
              <a:t>, being </a:t>
            </a:r>
            <a:r>
              <a:rPr lang="en-GB" sz="3600" b="1" dirty="0">
                <a:solidFill>
                  <a:srgbClr val="FFFF00"/>
                </a:solidFill>
                <a:latin typeface="Gentium" panose="02000503060000020004" pitchFamily="2" charset="77"/>
              </a:rPr>
              <a:t>rich in mercy</a:t>
            </a:r>
            <a:r>
              <a:rPr lang="en-GB" sz="3600" b="1" dirty="0">
                <a:solidFill>
                  <a:srgbClr val="E9E2DC"/>
                </a:solidFill>
                <a:latin typeface="Gentium" panose="02000503060000020004" pitchFamily="2" charset="77"/>
              </a:rPr>
              <a:t>, because of the </a:t>
            </a:r>
            <a:r>
              <a:rPr lang="en-GB" sz="3600" b="1" dirty="0">
                <a:solidFill>
                  <a:srgbClr val="FFFF00"/>
                </a:solidFill>
                <a:latin typeface="Gentium" panose="02000503060000020004" pitchFamily="2" charset="77"/>
              </a:rPr>
              <a:t>great love with which he loved us</a:t>
            </a:r>
            <a:r>
              <a:rPr lang="en-GB" sz="3600" b="1" dirty="0">
                <a:solidFill>
                  <a:srgbClr val="E9E2DC"/>
                </a:solidFill>
                <a:latin typeface="Gentium" panose="02000503060000020004" pitchFamily="2" charset="77"/>
              </a:rPr>
              <a:t>, even when we were dead in our trespasses, </a:t>
            </a:r>
            <a:r>
              <a:rPr lang="en-GB" sz="3600" b="1" dirty="0">
                <a:solidFill>
                  <a:srgbClr val="FFFF00"/>
                </a:solidFill>
                <a:latin typeface="Gentium" panose="02000503060000020004" pitchFamily="2" charset="77"/>
              </a:rPr>
              <a:t>made us alive together with Christ </a:t>
            </a:r>
            <a:r>
              <a:rPr lang="en-GB" sz="3600" b="1" dirty="0">
                <a:solidFill>
                  <a:srgbClr val="E9E2DC"/>
                </a:solidFill>
                <a:latin typeface="Gentium" panose="02000503060000020004" pitchFamily="2" charset="77"/>
              </a:rPr>
              <a:t>- by grace you have been saved- and raised us up with him and </a:t>
            </a:r>
            <a:r>
              <a:rPr lang="en-GB" sz="3600" b="1" dirty="0">
                <a:solidFill>
                  <a:srgbClr val="FFFF00"/>
                </a:solidFill>
                <a:latin typeface="Gentium" panose="02000503060000020004" pitchFamily="2" charset="77"/>
              </a:rPr>
              <a:t>seated us with him in the heavenly places in Christ Jesus</a:t>
            </a:r>
            <a:r>
              <a:rPr lang="en-GB" sz="3600" b="1" dirty="0">
                <a:solidFill>
                  <a:srgbClr val="E9E2DC"/>
                </a:solidFill>
                <a:latin typeface="Gentium" panose="02000503060000020004" pitchFamily="2" charset="77"/>
              </a:rPr>
              <a:t>, so that in the coming ages he might </a:t>
            </a:r>
            <a:r>
              <a:rPr lang="en-GB" sz="3600" b="1" dirty="0">
                <a:solidFill>
                  <a:srgbClr val="FFFF00"/>
                </a:solidFill>
                <a:latin typeface="Gentium" panose="02000503060000020004" pitchFamily="2" charset="77"/>
              </a:rPr>
              <a:t>show the immeasurable riches of his grace in kindness towards us in Christ Jesus</a:t>
            </a:r>
            <a:r>
              <a:rPr lang="en-GB" sz="3600" b="1" dirty="0">
                <a:solidFill>
                  <a:srgbClr val="E9E2DC"/>
                </a:solidFill>
                <a:latin typeface="Gentium" panose="02000503060000020004" pitchFamily="2" charset="77"/>
              </a:rPr>
              <a:t>. For by grace you have been saved through faith. And this is not your own doing; it is the gift of God, not a result of works, so that no one may boast. </a:t>
            </a:r>
            <a:endParaRPr lang="en-US" sz="3600" dirty="0">
              <a:solidFill>
                <a:srgbClr val="E9E2DC"/>
              </a:solidFill>
              <a:latin typeface="Gentium" panose="02000503060000020004" pitchFamily="2" charset="77"/>
            </a:endParaRPr>
          </a:p>
          <a:p>
            <a:pPr marL="0" lvl="0" indent="0">
              <a:lnSpc>
                <a:spcPct val="120000"/>
              </a:lnSpc>
              <a:buNone/>
            </a:pPr>
            <a:r>
              <a:rPr lang="en-US" sz="2600" dirty="0">
                <a:solidFill>
                  <a:srgbClr val="E9E2DC"/>
                </a:solidFill>
                <a:latin typeface="Gentium" panose="02000503060000020004" pitchFamily="2" charset="77"/>
              </a:rPr>
              <a:t>Ephesians 2:1-9 ESV </a:t>
            </a:r>
            <a:endParaRPr lang="en-GB" sz="2600" dirty="0">
              <a:solidFill>
                <a:srgbClr val="E9E2DC"/>
              </a:solidFill>
              <a:latin typeface="Gentium" panose="02000503060000020004" pitchFamily="2" charset="77"/>
            </a:endParaRPr>
          </a:p>
        </p:txBody>
      </p:sp>
    </p:spTree>
    <p:extLst>
      <p:ext uri="{BB962C8B-B14F-4D97-AF65-F5344CB8AC3E}">
        <p14:creationId xmlns:p14="http://schemas.microsoft.com/office/powerpoint/2010/main" val="1868145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11452</TotalTime>
  <Words>532</Words>
  <Application>Microsoft Macintosh PowerPoint</Application>
  <PresentationFormat>Widescreen</PresentationFormat>
  <Paragraphs>39</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Gentium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28</cp:revision>
  <dcterms:created xsi:type="dcterms:W3CDTF">2021-12-01T10:06:37Z</dcterms:created>
  <dcterms:modified xsi:type="dcterms:W3CDTF">2022-05-18T11:36:35Z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5dc6714-9f23-4030-b547-8c94b19e0b7a_Enabled">
    <vt:lpwstr>true</vt:lpwstr>
  </property>
  <property fmtid="{D5CDD505-2E9C-101B-9397-08002B2CF9AE}" pid="3" name="MSIP_Label_f5dc6714-9f23-4030-b547-8c94b19e0b7a_SetDate">
    <vt:lpwstr>2022-04-26T09:49:52Z</vt:lpwstr>
  </property>
  <property fmtid="{D5CDD505-2E9C-101B-9397-08002B2CF9AE}" pid="4" name="MSIP_Label_f5dc6714-9f23-4030-b547-8c94b19e0b7a_Method">
    <vt:lpwstr>Standard</vt:lpwstr>
  </property>
  <property fmtid="{D5CDD505-2E9C-101B-9397-08002B2CF9AE}" pid="5" name="MSIP_Label_f5dc6714-9f23-4030-b547-8c94b19e0b7a_Name">
    <vt:lpwstr>Internal Information (R3)</vt:lpwstr>
  </property>
  <property fmtid="{D5CDD505-2E9C-101B-9397-08002B2CF9AE}" pid="6" name="MSIP_Label_f5dc6714-9f23-4030-b547-8c94b19e0b7a_SiteId">
    <vt:lpwstr>acbd4e6b-e845-4677-853c-a8d24faf3655</vt:lpwstr>
  </property>
  <property fmtid="{D5CDD505-2E9C-101B-9397-08002B2CF9AE}" pid="7" name="MSIP_Label_f5dc6714-9f23-4030-b547-8c94b19e0b7a_ActionId">
    <vt:lpwstr>aea9c2a0-d44d-42df-a0a8-f0f76957a2fc</vt:lpwstr>
  </property>
  <property fmtid="{D5CDD505-2E9C-101B-9397-08002B2CF9AE}" pid="8" name="MSIP_Label_f5dc6714-9f23-4030-b547-8c94b19e0b7a_ContentBits">
    <vt:lpwstr>0</vt:lpwstr>
  </property>
</Properties>
</file>