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9" r:id="rId3"/>
    <p:sldId id="301" r:id="rId4"/>
    <p:sldId id="292" r:id="rId5"/>
    <p:sldId id="281" r:id="rId6"/>
    <p:sldId id="300" r:id="rId7"/>
    <p:sldId id="290" r:id="rId8"/>
    <p:sldId id="294" r:id="rId9"/>
    <p:sldId id="307" r:id="rId10"/>
    <p:sldId id="308" r:id="rId11"/>
    <p:sldId id="305" r:id="rId12"/>
    <p:sldId id="297" r:id="rId13"/>
    <p:sldId id="306" r:id="rId14"/>
    <p:sldId id="304" r:id="rId15"/>
    <p:sldId id="309" r:id="rId16"/>
    <p:sldId id="298" r:id="rId17"/>
    <p:sldId id="310" r:id="rId18"/>
    <p:sldId id="311" r:id="rId19"/>
    <p:sldId id="299" r:id="rId20"/>
    <p:sldId id="312"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2A2A"/>
    <a:srgbClr val="C4BBB0"/>
    <a:srgbClr val="E9E2DC"/>
    <a:srgbClr val="E12A2B"/>
    <a:srgbClr val="0B1A2A"/>
    <a:srgbClr val="2D3F57"/>
    <a:srgbClr val="0C4BBB"/>
    <a:srgbClr val="FF5B66"/>
    <a:srgbClr val="FFFF00"/>
    <a:srgbClr val="D6B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82"/>
    <p:restoredTop sz="95807"/>
  </p:normalViewPr>
  <p:slideViewPr>
    <p:cSldViewPr snapToGrid="0" snapToObjects="1">
      <p:cViewPr varScale="1">
        <p:scale>
          <a:sx n="111" d="100"/>
          <a:sy n="111" d="100"/>
        </p:scale>
        <p:origin x="4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5E87-D331-974F-BA7E-4A1091B61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78E510-62A7-6D44-9B3E-83688049A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430AC3-4657-7944-815D-8B8D19EA8387}"/>
              </a:ext>
            </a:extLst>
          </p:cNvPr>
          <p:cNvSpPr>
            <a:spLocks noGrp="1"/>
          </p:cNvSpPr>
          <p:nvPr>
            <p:ph type="dt" sz="half" idx="10"/>
          </p:nvPr>
        </p:nvSpPr>
        <p:spPr/>
        <p:txBody>
          <a:bodyPr/>
          <a:lstStyle/>
          <a:p>
            <a:fld id="{0C47DB69-935C-ED48-8F76-23F09DAC02F8}" type="datetimeFigureOut">
              <a:rPr lang="en-GB" smtClean="0"/>
              <a:t>01/04/2022</a:t>
            </a:fld>
            <a:endParaRPr lang="en-GB"/>
          </a:p>
        </p:txBody>
      </p:sp>
      <p:sp>
        <p:nvSpPr>
          <p:cNvPr id="5" name="Footer Placeholder 4">
            <a:extLst>
              <a:ext uri="{FF2B5EF4-FFF2-40B4-BE49-F238E27FC236}">
                <a16:creationId xmlns:a16="http://schemas.microsoft.com/office/drawing/2014/main" id="{02142B43-B768-6D45-A0DE-8D2FA9FB5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ADBD6-1898-A145-A2C1-28C51ECFF512}"/>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62582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2F35-2FA5-7048-AEDC-0B5A5C37D2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759669-579D-2C42-90B9-6876DA1230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E597A-D3E3-414B-B3F5-2DE4F5F49771}"/>
              </a:ext>
            </a:extLst>
          </p:cNvPr>
          <p:cNvSpPr>
            <a:spLocks noGrp="1"/>
          </p:cNvSpPr>
          <p:nvPr>
            <p:ph type="dt" sz="half" idx="10"/>
          </p:nvPr>
        </p:nvSpPr>
        <p:spPr/>
        <p:txBody>
          <a:bodyPr/>
          <a:lstStyle/>
          <a:p>
            <a:fld id="{0C47DB69-935C-ED48-8F76-23F09DAC02F8}" type="datetimeFigureOut">
              <a:rPr lang="en-GB" smtClean="0"/>
              <a:t>01/04/2022</a:t>
            </a:fld>
            <a:endParaRPr lang="en-GB"/>
          </a:p>
        </p:txBody>
      </p:sp>
      <p:sp>
        <p:nvSpPr>
          <p:cNvPr id="5" name="Footer Placeholder 4">
            <a:extLst>
              <a:ext uri="{FF2B5EF4-FFF2-40B4-BE49-F238E27FC236}">
                <a16:creationId xmlns:a16="http://schemas.microsoft.com/office/drawing/2014/main" id="{44A0D693-03E6-4946-A7F1-6B85467A23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EDF2B-D76A-F84B-A017-B161C3E3B39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51310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BD73F-7847-074C-B66B-923AABA221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67CB6D-6D8F-1B4C-B856-174FA699BC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F2603-4168-B143-8F5E-7DE9FC69BCD3}"/>
              </a:ext>
            </a:extLst>
          </p:cNvPr>
          <p:cNvSpPr>
            <a:spLocks noGrp="1"/>
          </p:cNvSpPr>
          <p:nvPr>
            <p:ph type="dt" sz="half" idx="10"/>
          </p:nvPr>
        </p:nvSpPr>
        <p:spPr/>
        <p:txBody>
          <a:bodyPr/>
          <a:lstStyle/>
          <a:p>
            <a:fld id="{0C47DB69-935C-ED48-8F76-23F09DAC02F8}" type="datetimeFigureOut">
              <a:rPr lang="en-GB" smtClean="0"/>
              <a:t>01/04/2022</a:t>
            </a:fld>
            <a:endParaRPr lang="en-GB"/>
          </a:p>
        </p:txBody>
      </p:sp>
      <p:sp>
        <p:nvSpPr>
          <p:cNvPr id="5" name="Footer Placeholder 4">
            <a:extLst>
              <a:ext uri="{FF2B5EF4-FFF2-40B4-BE49-F238E27FC236}">
                <a16:creationId xmlns:a16="http://schemas.microsoft.com/office/drawing/2014/main" id="{B15D08C4-6FDD-634F-99FE-D24BC5613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A3D85-CA64-EA40-AB94-00789FD30C23}"/>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810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83D6-9531-434E-A909-5080BF71E6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124A6F-FD86-7B4F-8137-4ECBD2CEBB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552B7-3425-794E-A147-43605E4930DE}"/>
              </a:ext>
            </a:extLst>
          </p:cNvPr>
          <p:cNvSpPr>
            <a:spLocks noGrp="1"/>
          </p:cNvSpPr>
          <p:nvPr>
            <p:ph type="dt" sz="half" idx="10"/>
          </p:nvPr>
        </p:nvSpPr>
        <p:spPr/>
        <p:txBody>
          <a:bodyPr/>
          <a:lstStyle/>
          <a:p>
            <a:fld id="{0C47DB69-935C-ED48-8F76-23F09DAC02F8}" type="datetimeFigureOut">
              <a:rPr lang="en-GB" smtClean="0"/>
              <a:t>01/04/2022</a:t>
            </a:fld>
            <a:endParaRPr lang="en-GB"/>
          </a:p>
        </p:txBody>
      </p:sp>
      <p:sp>
        <p:nvSpPr>
          <p:cNvPr id="5" name="Footer Placeholder 4">
            <a:extLst>
              <a:ext uri="{FF2B5EF4-FFF2-40B4-BE49-F238E27FC236}">
                <a16:creationId xmlns:a16="http://schemas.microsoft.com/office/drawing/2014/main" id="{D16CDC1D-70FB-8E4A-989C-49E57B501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4E1360-1876-7F42-8CFB-CA39D634D56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72590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1B4A-7465-344C-9912-C1339DC4C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F9C634-FD58-854A-92AC-9037749AA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075499-0F0E-A843-A049-00030FF4A6EA}"/>
              </a:ext>
            </a:extLst>
          </p:cNvPr>
          <p:cNvSpPr>
            <a:spLocks noGrp="1"/>
          </p:cNvSpPr>
          <p:nvPr>
            <p:ph type="dt" sz="half" idx="10"/>
          </p:nvPr>
        </p:nvSpPr>
        <p:spPr/>
        <p:txBody>
          <a:bodyPr/>
          <a:lstStyle/>
          <a:p>
            <a:fld id="{0C47DB69-935C-ED48-8F76-23F09DAC02F8}" type="datetimeFigureOut">
              <a:rPr lang="en-GB" smtClean="0"/>
              <a:t>01/04/2022</a:t>
            </a:fld>
            <a:endParaRPr lang="en-GB"/>
          </a:p>
        </p:txBody>
      </p:sp>
      <p:sp>
        <p:nvSpPr>
          <p:cNvPr id="5" name="Footer Placeholder 4">
            <a:extLst>
              <a:ext uri="{FF2B5EF4-FFF2-40B4-BE49-F238E27FC236}">
                <a16:creationId xmlns:a16="http://schemas.microsoft.com/office/drawing/2014/main" id="{975E5C9D-761E-F943-AB74-C62EDC34C7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3E752-DC10-DD4D-951D-C0060AA7E348}"/>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71352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58C3-3034-C345-868C-86E87516F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A56DC-FE05-A248-8F95-FFE09C3F53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0A8C27-2525-AA4A-B670-A0205F139B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40F9B8-8852-4440-A9D9-73D937ADCBA7}"/>
              </a:ext>
            </a:extLst>
          </p:cNvPr>
          <p:cNvSpPr>
            <a:spLocks noGrp="1"/>
          </p:cNvSpPr>
          <p:nvPr>
            <p:ph type="dt" sz="half" idx="10"/>
          </p:nvPr>
        </p:nvSpPr>
        <p:spPr/>
        <p:txBody>
          <a:bodyPr/>
          <a:lstStyle/>
          <a:p>
            <a:fld id="{0C47DB69-935C-ED48-8F76-23F09DAC02F8}" type="datetimeFigureOut">
              <a:rPr lang="en-GB" smtClean="0"/>
              <a:t>01/04/2022</a:t>
            </a:fld>
            <a:endParaRPr lang="en-GB"/>
          </a:p>
        </p:txBody>
      </p:sp>
      <p:sp>
        <p:nvSpPr>
          <p:cNvPr id="6" name="Footer Placeholder 5">
            <a:extLst>
              <a:ext uri="{FF2B5EF4-FFF2-40B4-BE49-F238E27FC236}">
                <a16:creationId xmlns:a16="http://schemas.microsoft.com/office/drawing/2014/main" id="{FE650556-DE4F-4344-B44D-59AAA8876D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38BC3-E9EA-914F-AF17-12F27AE259E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66902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F69C-F58D-3A4B-BB5D-5F92BACAF6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5ED8C-726A-A347-8197-C8DC0223D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B3D8CE-5C13-A040-8703-0E25FC0D0C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9CD611-8F74-0647-982E-27D892ED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3AF4CC-20CA-414F-951D-251B04D52E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2F6A21-4BEE-B945-A61F-D8E37D157CDD}"/>
              </a:ext>
            </a:extLst>
          </p:cNvPr>
          <p:cNvSpPr>
            <a:spLocks noGrp="1"/>
          </p:cNvSpPr>
          <p:nvPr>
            <p:ph type="dt" sz="half" idx="10"/>
          </p:nvPr>
        </p:nvSpPr>
        <p:spPr/>
        <p:txBody>
          <a:bodyPr/>
          <a:lstStyle/>
          <a:p>
            <a:fld id="{0C47DB69-935C-ED48-8F76-23F09DAC02F8}" type="datetimeFigureOut">
              <a:rPr lang="en-GB" smtClean="0"/>
              <a:t>01/04/2022</a:t>
            </a:fld>
            <a:endParaRPr lang="en-GB"/>
          </a:p>
        </p:txBody>
      </p:sp>
      <p:sp>
        <p:nvSpPr>
          <p:cNvPr id="8" name="Footer Placeholder 7">
            <a:extLst>
              <a:ext uri="{FF2B5EF4-FFF2-40B4-BE49-F238E27FC236}">
                <a16:creationId xmlns:a16="http://schemas.microsoft.com/office/drawing/2014/main" id="{9D020A71-8D37-D141-B34B-BAD96BC02E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4C810C-E790-544E-8E21-4A9AF37868BC}"/>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742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B7B1-EC34-AE44-9D0B-67490A377A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46DC5E-BEED-EA44-86E1-B979AEFDE8AC}"/>
              </a:ext>
            </a:extLst>
          </p:cNvPr>
          <p:cNvSpPr>
            <a:spLocks noGrp="1"/>
          </p:cNvSpPr>
          <p:nvPr>
            <p:ph type="dt" sz="half" idx="10"/>
          </p:nvPr>
        </p:nvSpPr>
        <p:spPr/>
        <p:txBody>
          <a:bodyPr/>
          <a:lstStyle/>
          <a:p>
            <a:fld id="{0C47DB69-935C-ED48-8F76-23F09DAC02F8}" type="datetimeFigureOut">
              <a:rPr lang="en-GB" smtClean="0"/>
              <a:t>01/04/2022</a:t>
            </a:fld>
            <a:endParaRPr lang="en-GB"/>
          </a:p>
        </p:txBody>
      </p:sp>
      <p:sp>
        <p:nvSpPr>
          <p:cNvPr id="4" name="Footer Placeholder 3">
            <a:extLst>
              <a:ext uri="{FF2B5EF4-FFF2-40B4-BE49-F238E27FC236}">
                <a16:creationId xmlns:a16="http://schemas.microsoft.com/office/drawing/2014/main" id="{7FD6F273-35B5-724F-A30C-BE68643C4B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E19C0B-94AD-A648-91D2-129C03BC21BE}"/>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4789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87C10-A6CB-AE4F-85B3-DC282B123470}"/>
              </a:ext>
            </a:extLst>
          </p:cNvPr>
          <p:cNvSpPr>
            <a:spLocks noGrp="1"/>
          </p:cNvSpPr>
          <p:nvPr>
            <p:ph type="dt" sz="half" idx="10"/>
          </p:nvPr>
        </p:nvSpPr>
        <p:spPr/>
        <p:txBody>
          <a:bodyPr/>
          <a:lstStyle/>
          <a:p>
            <a:fld id="{0C47DB69-935C-ED48-8F76-23F09DAC02F8}" type="datetimeFigureOut">
              <a:rPr lang="en-GB" smtClean="0"/>
              <a:t>01/04/2022</a:t>
            </a:fld>
            <a:endParaRPr lang="en-GB"/>
          </a:p>
        </p:txBody>
      </p:sp>
      <p:sp>
        <p:nvSpPr>
          <p:cNvPr id="3" name="Footer Placeholder 2">
            <a:extLst>
              <a:ext uri="{FF2B5EF4-FFF2-40B4-BE49-F238E27FC236}">
                <a16:creationId xmlns:a16="http://schemas.microsoft.com/office/drawing/2014/main" id="{A797F97A-2795-534A-9EA2-0DF4A0D6A5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98C41E-EA37-384C-8792-80156C4DFF8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44301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4516-5638-FB4A-8765-520352B08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B9713C-DB42-9744-A61A-686B6CC41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0BC994-2714-1545-8B5E-C3E8DB08A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205626-6B0E-4B40-BC9E-43EA9B5FE337}"/>
              </a:ext>
            </a:extLst>
          </p:cNvPr>
          <p:cNvSpPr>
            <a:spLocks noGrp="1"/>
          </p:cNvSpPr>
          <p:nvPr>
            <p:ph type="dt" sz="half" idx="10"/>
          </p:nvPr>
        </p:nvSpPr>
        <p:spPr/>
        <p:txBody>
          <a:bodyPr/>
          <a:lstStyle/>
          <a:p>
            <a:fld id="{0C47DB69-935C-ED48-8F76-23F09DAC02F8}" type="datetimeFigureOut">
              <a:rPr lang="en-GB" smtClean="0"/>
              <a:t>01/04/2022</a:t>
            </a:fld>
            <a:endParaRPr lang="en-GB"/>
          </a:p>
        </p:txBody>
      </p:sp>
      <p:sp>
        <p:nvSpPr>
          <p:cNvPr id="6" name="Footer Placeholder 5">
            <a:extLst>
              <a:ext uri="{FF2B5EF4-FFF2-40B4-BE49-F238E27FC236}">
                <a16:creationId xmlns:a16="http://schemas.microsoft.com/office/drawing/2014/main" id="{922EA156-031D-E340-A692-F0AF9D3CF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AEC1F0-D16F-A449-88D2-C867B9B1ED79}"/>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15679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3D97-81F2-8248-966E-6C47B7631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1C0716-5CE1-8A47-9D37-328FA9132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E47E57-971B-DB44-B1DC-5BAD80D87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371A0-2460-734B-B19B-8AF2D3F483F5}"/>
              </a:ext>
            </a:extLst>
          </p:cNvPr>
          <p:cNvSpPr>
            <a:spLocks noGrp="1"/>
          </p:cNvSpPr>
          <p:nvPr>
            <p:ph type="dt" sz="half" idx="10"/>
          </p:nvPr>
        </p:nvSpPr>
        <p:spPr/>
        <p:txBody>
          <a:bodyPr/>
          <a:lstStyle/>
          <a:p>
            <a:fld id="{0C47DB69-935C-ED48-8F76-23F09DAC02F8}" type="datetimeFigureOut">
              <a:rPr lang="en-GB" smtClean="0"/>
              <a:t>01/04/2022</a:t>
            </a:fld>
            <a:endParaRPr lang="en-GB"/>
          </a:p>
        </p:txBody>
      </p:sp>
      <p:sp>
        <p:nvSpPr>
          <p:cNvPr id="6" name="Footer Placeholder 5">
            <a:extLst>
              <a:ext uri="{FF2B5EF4-FFF2-40B4-BE49-F238E27FC236}">
                <a16:creationId xmlns:a16="http://schemas.microsoft.com/office/drawing/2014/main" id="{87B9A0E2-2041-2F4B-BA28-A6F3F57C79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2B299-9A2A-624B-B4C7-3AB71D5FC726}"/>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90739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84049-2DE5-5248-8A0C-E2EFD8593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EFBB36-853E-964B-B207-C38316CC8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5BF3B7-7218-2445-A3AA-90060BB52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7DB69-935C-ED48-8F76-23F09DAC02F8}" type="datetimeFigureOut">
              <a:rPr lang="en-GB" smtClean="0"/>
              <a:t>01/04/2022</a:t>
            </a:fld>
            <a:endParaRPr lang="en-GB"/>
          </a:p>
        </p:txBody>
      </p:sp>
      <p:sp>
        <p:nvSpPr>
          <p:cNvPr id="5" name="Footer Placeholder 4">
            <a:extLst>
              <a:ext uri="{FF2B5EF4-FFF2-40B4-BE49-F238E27FC236}">
                <a16:creationId xmlns:a16="http://schemas.microsoft.com/office/drawing/2014/main" id="{7008B17C-4E5A-F445-A40F-7EAA30863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39293A-68D3-4D4E-9CAE-2837A172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34C29-DFD4-B746-ADA4-D008DA7475F7}" type="slidenum">
              <a:rPr lang="en-GB" smtClean="0"/>
              <a:t>‹#›</a:t>
            </a:fld>
            <a:endParaRPr lang="en-GB"/>
          </a:p>
        </p:txBody>
      </p:sp>
    </p:spTree>
    <p:extLst>
      <p:ext uri="{BB962C8B-B14F-4D97-AF65-F5344CB8AC3E}">
        <p14:creationId xmlns:p14="http://schemas.microsoft.com/office/powerpoint/2010/main" val="2360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770A-B37C-D340-B32B-08257F4A3875}"/>
              </a:ext>
            </a:extLst>
          </p:cNvPr>
          <p:cNvPicPr>
            <a:picLocks noChangeAspect="1"/>
          </p:cNvPicPr>
          <p:nvPr/>
        </p:nvPicPr>
        <p:blipFill>
          <a:blip r:embed="rId2"/>
          <a:stretch>
            <a:fillRect/>
          </a:stretch>
        </p:blipFill>
        <p:spPr>
          <a:xfrm>
            <a:off x="0" y="-3313"/>
            <a:ext cx="12192000" cy="6864626"/>
          </a:xfrm>
          <a:prstGeom prst="rect">
            <a:avLst/>
          </a:prstGeom>
        </p:spPr>
      </p:pic>
    </p:spTree>
    <p:extLst>
      <p:ext uri="{BB962C8B-B14F-4D97-AF65-F5344CB8AC3E}">
        <p14:creationId xmlns:p14="http://schemas.microsoft.com/office/powerpoint/2010/main" val="148292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82BB0E-B49C-8044-8C83-13E587AF041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6131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4000" b="1" dirty="0">
                <a:solidFill>
                  <a:srgbClr val="C4BBB0"/>
                </a:solidFill>
                <a:latin typeface="Futura Medium" panose="020B0602020204020303" pitchFamily="34" charset="-79"/>
                <a:cs typeface="Futura Medium" panose="020B0602020204020303" pitchFamily="34" charset="-79"/>
              </a:rPr>
              <a:t>Jesus reveals the…</a:t>
            </a:r>
          </a:p>
          <a:p>
            <a:pPr marL="0" indent="0">
              <a:lnSpc>
                <a:spcPct val="100000"/>
              </a:lnSpc>
              <a:buNone/>
            </a:pPr>
            <a:r>
              <a:rPr lang="en-GB" sz="3600" b="1" dirty="0">
                <a:solidFill>
                  <a:srgbClr val="CD2A2A"/>
                </a:solidFill>
                <a:latin typeface="Futura Medium" panose="020B0602020204020303" pitchFamily="34" charset="-79"/>
                <a:cs typeface="Futura Medium" panose="020B0602020204020303" pitchFamily="34" charset="-79"/>
              </a:rPr>
              <a:t>JUSTICE </a:t>
            </a:r>
            <a:r>
              <a:rPr lang="en-GB" sz="3600" b="1" dirty="0">
                <a:solidFill>
                  <a:srgbClr val="C4BBB0"/>
                </a:solidFill>
                <a:latin typeface="Futura Medium" panose="020B0602020204020303" pitchFamily="34" charset="-79"/>
                <a:cs typeface="Futura Medium" panose="020B0602020204020303" pitchFamily="34" charset="-79"/>
              </a:rPr>
              <a:t>of God</a:t>
            </a:r>
          </a:p>
          <a:p>
            <a:pPr marL="0" indent="0">
              <a:lnSpc>
                <a:spcPct val="100000"/>
              </a:lnSpc>
              <a:buNone/>
            </a:pPr>
            <a:r>
              <a:rPr lang="en-GB" sz="3600" b="1" dirty="0">
                <a:solidFill>
                  <a:srgbClr val="C4BBB0"/>
                </a:solidFill>
                <a:latin typeface="Futura Medium" panose="020B0602020204020303" pitchFamily="34" charset="-79"/>
                <a:cs typeface="Futura Medium" panose="020B0602020204020303" pitchFamily="34" charset="-79"/>
              </a:rPr>
              <a:t>	</a:t>
            </a:r>
          </a:p>
        </p:txBody>
      </p:sp>
    </p:spTree>
    <p:extLst>
      <p:ext uri="{BB962C8B-B14F-4D97-AF65-F5344CB8AC3E}">
        <p14:creationId xmlns:p14="http://schemas.microsoft.com/office/powerpoint/2010/main" val="2918528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635161" y="601883"/>
            <a:ext cx="11171016" cy="5575079"/>
          </a:xfrm>
        </p:spPr>
        <p:txBody>
          <a:bodyPr>
            <a:normAutofit/>
          </a:bodyPr>
          <a:lstStyle/>
          <a:p>
            <a:pPr marL="0" indent="0">
              <a:lnSpc>
                <a:spcPct val="100000"/>
              </a:lnSpc>
              <a:buNone/>
            </a:pPr>
            <a:r>
              <a:rPr lang="en-GB" sz="3600" b="1" u="sng" dirty="0">
                <a:solidFill>
                  <a:srgbClr val="CD2A2A"/>
                </a:solidFill>
                <a:latin typeface="Futura Medium" panose="020B0602020204020303" pitchFamily="34" charset="-79"/>
                <a:cs typeface="Futura Medium" panose="020B0602020204020303" pitchFamily="34" charset="-79"/>
              </a:rPr>
              <a:t>JUSTICE</a:t>
            </a:r>
            <a:r>
              <a:rPr lang="en-GB" sz="3600" b="1" dirty="0">
                <a:solidFill>
                  <a:srgbClr val="C4BBB0"/>
                </a:solidFill>
                <a:latin typeface="Futura Medium" panose="020B0602020204020303" pitchFamily="34" charset="-79"/>
                <a:cs typeface="Futura Medium" panose="020B0602020204020303" pitchFamily="34" charset="-79"/>
              </a:rPr>
              <a:t> </a:t>
            </a:r>
            <a:r>
              <a:rPr lang="en-GB" sz="3600" b="1" dirty="0">
                <a:solidFill>
                  <a:srgbClr val="CD2A2A"/>
                </a:solidFill>
                <a:latin typeface="Futura Medium" panose="020B0602020204020303" pitchFamily="34" charset="-79"/>
                <a:cs typeface="Futura Medium" panose="020B0602020204020303" pitchFamily="34" charset="-79"/>
              </a:rPr>
              <a:t>of God</a:t>
            </a:r>
            <a:endParaRPr lang="en-GB" sz="3600" dirty="0">
              <a:solidFill>
                <a:srgbClr val="CD2A2A"/>
              </a:solidFill>
              <a:latin typeface="Gentium" panose="02000503060000020004" pitchFamily="2" charset="77"/>
            </a:endParaRPr>
          </a:p>
          <a:p>
            <a:pPr marL="0" lvl="0" indent="0">
              <a:lnSpc>
                <a:spcPct val="100000"/>
              </a:lnSpc>
              <a:buNone/>
            </a:pPr>
            <a:endParaRPr lang="en-GB" sz="3100" baseline="30000" dirty="0">
              <a:solidFill>
                <a:srgbClr val="C4BBB0"/>
              </a:solidFill>
              <a:latin typeface="Gentium" panose="02000503060000020004" pitchFamily="2" charset="77"/>
            </a:endParaRPr>
          </a:p>
          <a:p>
            <a:pPr marL="0" lvl="0" indent="0">
              <a:lnSpc>
                <a:spcPct val="100000"/>
              </a:lnSpc>
              <a:buNone/>
            </a:pPr>
            <a:r>
              <a:rPr lang="en-GB" sz="3100" baseline="30000" dirty="0">
                <a:solidFill>
                  <a:srgbClr val="C4BBB0"/>
                </a:solidFill>
                <a:latin typeface="Gentium" panose="02000503060000020004" pitchFamily="2" charset="77"/>
              </a:rPr>
              <a:t>23</a:t>
            </a:r>
            <a:r>
              <a:rPr lang="en-GB" sz="3100" dirty="0">
                <a:solidFill>
                  <a:srgbClr val="C4BBB0"/>
                </a:solidFill>
                <a:latin typeface="Gentium" panose="02000503060000020004" pitchFamily="2" charset="77"/>
              </a:rPr>
              <a:t> for all have sinned and fall short of the glory of God, </a:t>
            </a:r>
            <a:r>
              <a:rPr lang="en-GB" sz="3100" baseline="30000" dirty="0">
                <a:solidFill>
                  <a:srgbClr val="C4BBB0"/>
                </a:solidFill>
                <a:latin typeface="Gentium" panose="02000503060000020004" pitchFamily="2" charset="77"/>
              </a:rPr>
              <a:t>24</a:t>
            </a:r>
            <a:r>
              <a:rPr lang="en-GB" sz="3100" dirty="0">
                <a:solidFill>
                  <a:srgbClr val="C4BBB0"/>
                </a:solidFill>
                <a:latin typeface="Gentium" panose="02000503060000020004" pitchFamily="2" charset="77"/>
              </a:rPr>
              <a:t> and are justified by his grace as a gift, through the redemption that is in Christ Jesus, </a:t>
            </a:r>
            <a:r>
              <a:rPr lang="en-GB" sz="3100" baseline="30000" dirty="0">
                <a:solidFill>
                  <a:srgbClr val="C4BBB0"/>
                </a:solidFill>
                <a:latin typeface="Gentium" panose="02000503060000020004" pitchFamily="2" charset="77"/>
              </a:rPr>
              <a:t>25</a:t>
            </a:r>
            <a:r>
              <a:rPr lang="en-GB" sz="3100" dirty="0">
                <a:solidFill>
                  <a:srgbClr val="C4BBB0"/>
                </a:solidFill>
                <a:latin typeface="Gentium" panose="02000503060000020004" pitchFamily="2" charset="77"/>
              </a:rPr>
              <a:t> whom God put forward as a propitiation by his blood, to be received by faith. This was to show God's righteousness, because in his divine forbearance he had passed over former sins. </a:t>
            </a:r>
            <a:r>
              <a:rPr lang="en-GB" sz="3100" baseline="30000" dirty="0">
                <a:solidFill>
                  <a:srgbClr val="C4BBB0"/>
                </a:solidFill>
                <a:latin typeface="Gentium" panose="02000503060000020004" pitchFamily="2" charset="77"/>
              </a:rPr>
              <a:t>26</a:t>
            </a:r>
            <a:r>
              <a:rPr lang="en-GB" sz="3100" dirty="0">
                <a:solidFill>
                  <a:srgbClr val="C4BBB0"/>
                </a:solidFill>
                <a:latin typeface="Gentium" panose="02000503060000020004" pitchFamily="2" charset="77"/>
              </a:rPr>
              <a:t>It was to show his righteousness at the present time, </a:t>
            </a:r>
            <a:r>
              <a:rPr lang="en-GB" sz="3100" dirty="0">
                <a:solidFill>
                  <a:srgbClr val="CD2A2A"/>
                </a:solidFill>
                <a:latin typeface="Gentium" panose="02000503060000020004" pitchFamily="2" charset="77"/>
              </a:rPr>
              <a:t>so that he might be </a:t>
            </a:r>
            <a:r>
              <a:rPr lang="en-GB" sz="3100" b="1" dirty="0">
                <a:solidFill>
                  <a:srgbClr val="CD2A2A"/>
                </a:solidFill>
                <a:latin typeface="Gentium" panose="02000503060000020004" pitchFamily="2" charset="77"/>
              </a:rPr>
              <a:t>just</a:t>
            </a:r>
            <a:r>
              <a:rPr lang="en-GB" sz="3100" dirty="0">
                <a:solidFill>
                  <a:srgbClr val="CD2A2A"/>
                </a:solidFill>
                <a:latin typeface="Gentium" panose="02000503060000020004" pitchFamily="2" charset="77"/>
              </a:rPr>
              <a:t> </a:t>
            </a:r>
            <a:r>
              <a:rPr lang="en-GB" sz="3100" dirty="0">
                <a:solidFill>
                  <a:srgbClr val="C4BBB0"/>
                </a:solidFill>
                <a:latin typeface="Gentium" panose="02000503060000020004" pitchFamily="2" charset="77"/>
              </a:rPr>
              <a:t>and the justifier of the one who has faith in Jesus.</a:t>
            </a:r>
          </a:p>
          <a:p>
            <a:pPr marL="0" lvl="0" indent="0">
              <a:lnSpc>
                <a:spcPct val="100000"/>
              </a:lnSpc>
              <a:buNone/>
            </a:pPr>
            <a:r>
              <a:rPr lang="en-US" sz="2000" b="1" dirty="0">
                <a:solidFill>
                  <a:srgbClr val="C4BBB0"/>
                </a:solidFill>
                <a:latin typeface="Gentium" panose="02000503060000020004" pitchFamily="2" charset="77"/>
              </a:rPr>
              <a:t>Romans 3:23-26 ESV</a:t>
            </a:r>
            <a:endParaRPr lang="en-GB" sz="2000" dirty="0">
              <a:solidFill>
                <a:srgbClr val="C4BBB0"/>
              </a:solidFill>
              <a:latin typeface="Gentium" panose="02000503060000020004" pitchFamily="2" charset="77"/>
            </a:endParaRPr>
          </a:p>
        </p:txBody>
      </p:sp>
    </p:spTree>
    <p:extLst>
      <p:ext uri="{BB962C8B-B14F-4D97-AF65-F5344CB8AC3E}">
        <p14:creationId xmlns:p14="http://schemas.microsoft.com/office/powerpoint/2010/main" val="2805201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4000" b="1" dirty="0">
                <a:solidFill>
                  <a:srgbClr val="C4BBB0"/>
                </a:solidFill>
                <a:latin typeface="Futura Medium" panose="020B0602020204020303" pitchFamily="34" charset="-79"/>
                <a:cs typeface="Futura Medium" panose="020B0602020204020303" pitchFamily="34" charset="-79"/>
              </a:rPr>
              <a:t>Jesus reveals the…</a:t>
            </a:r>
          </a:p>
          <a:p>
            <a:pPr marL="0" indent="0">
              <a:lnSpc>
                <a:spcPct val="100000"/>
              </a:lnSpc>
              <a:buNone/>
            </a:pPr>
            <a:r>
              <a:rPr lang="en-GB" sz="3600" b="1" dirty="0">
                <a:solidFill>
                  <a:srgbClr val="CD2A2A"/>
                </a:solidFill>
                <a:latin typeface="Futura Medium" panose="020B0602020204020303" pitchFamily="34" charset="-79"/>
                <a:cs typeface="Futura Medium" panose="020B0602020204020303" pitchFamily="34" charset="-79"/>
              </a:rPr>
              <a:t>JUSTICE </a:t>
            </a:r>
            <a:r>
              <a:rPr lang="en-GB" sz="3600" b="1" dirty="0">
                <a:solidFill>
                  <a:srgbClr val="C4BBB0"/>
                </a:solidFill>
                <a:latin typeface="Futura Medium" panose="020B0602020204020303" pitchFamily="34" charset="-79"/>
                <a:cs typeface="Futura Medium" panose="020B0602020204020303" pitchFamily="34" charset="-79"/>
              </a:rPr>
              <a:t>of God</a:t>
            </a:r>
          </a:p>
          <a:p>
            <a:pPr marL="0" indent="0">
              <a:lnSpc>
                <a:spcPct val="100000"/>
              </a:lnSpc>
              <a:buNone/>
            </a:pPr>
            <a:r>
              <a:rPr lang="en-GB" sz="3600" b="1" dirty="0">
                <a:solidFill>
                  <a:srgbClr val="CD2A2A"/>
                </a:solidFill>
                <a:latin typeface="Futura Medium" panose="020B0602020204020303" pitchFamily="34" charset="-79"/>
                <a:cs typeface="Futura Medium" panose="020B0602020204020303" pitchFamily="34" charset="-79"/>
              </a:rPr>
              <a:t>LOVE</a:t>
            </a:r>
            <a:r>
              <a:rPr lang="en-GB" sz="3600" b="1" dirty="0">
                <a:solidFill>
                  <a:srgbClr val="C4BBB0"/>
                </a:solidFill>
                <a:latin typeface="Futura Medium" panose="020B0602020204020303" pitchFamily="34" charset="-79"/>
                <a:cs typeface="Futura Medium" panose="020B0602020204020303" pitchFamily="34" charset="-79"/>
              </a:rPr>
              <a:t> of God</a:t>
            </a:r>
          </a:p>
          <a:p>
            <a:pPr marL="0" indent="0">
              <a:lnSpc>
                <a:spcPct val="100000"/>
              </a:lnSpc>
              <a:buNone/>
            </a:pPr>
            <a:r>
              <a:rPr lang="en-GB" sz="3600" b="1" dirty="0">
                <a:solidFill>
                  <a:srgbClr val="C4BBB0"/>
                </a:solidFill>
                <a:latin typeface="Futura Medium" panose="020B0602020204020303" pitchFamily="34" charset="-79"/>
                <a:cs typeface="Futura Medium" panose="020B0602020204020303" pitchFamily="34" charset="-79"/>
              </a:rPr>
              <a:t>	</a:t>
            </a:r>
          </a:p>
        </p:txBody>
      </p:sp>
    </p:spTree>
    <p:extLst>
      <p:ext uri="{BB962C8B-B14F-4D97-AF65-F5344CB8AC3E}">
        <p14:creationId xmlns:p14="http://schemas.microsoft.com/office/powerpoint/2010/main" val="112766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606224" y="601883"/>
            <a:ext cx="10979552" cy="5575079"/>
          </a:xfrm>
        </p:spPr>
        <p:txBody>
          <a:bodyPr>
            <a:noAutofit/>
          </a:bodyPr>
          <a:lstStyle/>
          <a:p>
            <a:pPr marL="0" indent="0">
              <a:lnSpc>
                <a:spcPct val="100000"/>
              </a:lnSpc>
              <a:buNone/>
            </a:pPr>
            <a:r>
              <a:rPr lang="en-GB" sz="3600" b="1" u="sng" dirty="0">
                <a:solidFill>
                  <a:srgbClr val="CD2A2A"/>
                </a:solidFill>
                <a:latin typeface="Futura Medium" panose="020B0602020204020303" pitchFamily="34" charset="-79"/>
                <a:cs typeface="Futura Medium" panose="020B0602020204020303" pitchFamily="34" charset="-79"/>
              </a:rPr>
              <a:t>LOVE</a:t>
            </a:r>
            <a:r>
              <a:rPr lang="en-GB" sz="3600" b="1" dirty="0">
                <a:solidFill>
                  <a:srgbClr val="C4BBB0"/>
                </a:solidFill>
                <a:latin typeface="Futura Medium" panose="020B0602020204020303" pitchFamily="34" charset="-79"/>
                <a:cs typeface="Futura Medium" panose="020B0602020204020303" pitchFamily="34" charset="-79"/>
              </a:rPr>
              <a:t> </a:t>
            </a:r>
            <a:r>
              <a:rPr lang="en-GB" sz="3600" b="1" dirty="0">
                <a:solidFill>
                  <a:srgbClr val="CD2A2A"/>
                </a:solidFill>
                <a:latin typeface="Futura Medium" panose="020B0602020204020303" pitchFamily="34" charset="-79"/>
                <a:cs typeface="Futura Medium" panose="020B0602020204020303" pitchFamily="34" charset="-79"/>
              </a:rPr>
              <a:t>of God</a:t>
            </a:r>
            <a:endParaRPr lang="en-GB" sz="3600" dirty="0">
              <a:solidFill>
                <a:srgbClr val="C4BBB0"/>
              </a:solidFill>
              <a:latin typeface="Gentium" panose="02000503060000020004" pitchFamily="2" charset="77"/>
            </a:endParaRPr>
          </a:p>
          <a:p>
            <a:pPr marL="0" lvl="0" indent="0">
              <a:lnSpc>
                <a:spcPct val="100000"/>
              </a:lnSpc>
              <a:buNone/>
            </a:pPr>
            <a:endParaRPr lang="en-GB" sz="3100" baseline="30000" dirty="0">
              <a:solidFill>
                <a:srgbClr val="C4BBB0"/>
              </a:solidFill>
              <a:latin typeface="Gentium" panose="02000503060000020004" pitchFamily="2" charset="77"/>
            </a:endParaRPr>
          </a:p>
          <a:p>
            <a:pPr marL="0" lvl="0" indent="0">
              <a:lnSpc>
                <a:spcPct val="100000"/>
              </a:lnSpc>
              <a:buNone/>
            </a:pPr>
            <a:r>
              <a:rPr lang="en-GB" sz="3100" baseline="30000" dirty="0">
                <a:solidFill>
                  <a:srgbClr val="C4BBB0"/>
                </a:solidFill>
                <a:latin typeface="Gentium" panose="02000503060000020004" pitchFamily="2" charset="77"/>
              </a:rPr>
              <a:t>7</a:t>
            </a:r>
            <a:r>
              <a:rPr lang="en-GB" sz="3100" dirty="0">
                <a:solidFill>
                  <a:srgbClr val="C4BBB0"/>
                </a:solidFill>
                <a:latin typeface="Gentium" panose="02000503060000020004" pitchFamily="2" charset="77"/>
              </a:rPr>
              <a:t> For one will scarcely die for a righteous person - though perhaps for a good person one would dare even to die - </a:t>
            </a:r>
            <a:r>
              <a:rPr lang="en-GB" sz="3100" baseline="30000" dirty="0">
                <a:solidFill>
                  <a:srgbClr val="C4BBB0"/>
                </a:solidFill>
                <a:latin typeface="Gentium" panose="02000503060000020004" pitchFamily="2" charset="77"/>
              </a:rPr>
              <a:t>8</a:t>
            </a:r>
            <a:r>
              <a:rPr lang="en-GB" sz="3100" dirty="0">
                <a:solidFill>
                  <a:srgbClr val="C4BBB0"/>
                </a:solidFill>
                <a:latin typeface="Gentium" panose="02000503060000020004" pitchFamily="2" charset="77"/>
              </a:rPr>
              <a:t> but </a:t>
            </a:r>
            <a:r>
              <a:rPr lang="en-GB" sz="3100" dirty="0">
                <a:solidFill>
                  <a:srgbClr val="C00000"/>
                </a:solidFill>
                <a:latin typeface="Gentium" panose="02000503060000020004" pitchFamily="2" charset="77"/>
              </a:rPr>
              <a:t>God shows his love for us in that while we were still sinners, Christ died for us</a:t>
            </a:r>
            <a:r>
              <a:rPr lang="en-GB" sz="3100" dirty="0">
                <a:solidFill>
                  <a:srgbClr val="C4BBB0"/>
                </a:solidFill>
                <a:latin typeface="Gentium" panose="02000503060000020004" pitchFamily="2" charset="77"/>
              </a:rPr>
              <a:t>.</a:t>
            </a:r>
          </a:p>
          <a:p>
            <a:pPr marL="0" lvl="0" indent="0">
              <a:lnSpc>
                <a:spcPct val="100000"/>
              </a:lnSpc>
              <a:buNone/>
            </a:pPr>
            <a:r>
              <a:rPr lang="en-US" sz="2000" b="1" dirty="0">
                <a:solidFill>
                  <a:srgbClr val="C4BBB0"/>
                </a:solidFill>
                <a:latin typeface="Gentium" panose="02000503060000020004" pitchFamily="2" charset="77"/>
              </a:rPr>
              <a:t>Romans 5:8 ESV</a:t>
            </a:r>
          </a:p>
          <a:p>
            <a:pPr marL="0" indent="0">
              <a:lnSpc>
                <a:spcPct val="100000"/>
              </a:lnSpc>
              <a:buNone/>
            </a:pPr>
            <a:endParaRPr lang="en-GB" sz="1800" dirty="0">
              <a:solidFill>
                <a:srgbClr val="C4BBB0"/>
              </a:solidFill>
              <a:latin typeface="Gentium" panose="02000503060000020004" pitchFamily="2" charset="77"/>
            </a:endParaRPr>
          </a:p>
          <a:p>
            <a:pPr marL="0" indent="0">
              <a:lnSpc>
                <a:spcPct val="100000"/>
              </a:lnSpc>
              <a:buNone/>
            </a:pPr>
            <a:r>
              <a:rPr lang="en-GB" sz="3100" baseline="30000" dirty="0">
                <a:solidFill>
                  <a:srgbClr val="C4BBB0"/>
                </a:solidFill>
                <a:latin typeface="Gentium" panose="02000503060000020004" pitchFamily="2" charset="77"/>
              </a:rPr>
              <a:t>2</a:t>
            </a:r>
            <a:r>
              <a:rPr lang="en-GB" sz="3100" dirty="0">
                <a:solidFill>
                  <a:srgbClr val="C4BBB0"/>
                </a:solidFill>
                <a:latin typeface="Gentium" panose="02000503060000020004" pitchFamily="2" charset="77"/>
              </a:rPr>
              <a:t> …Christ loved us and </a:t>
            </a:r>
            <a:r>
              <a:rPr lang="en-GB" sz="3100" dirty="0">
                <a:solidFill>
                  <a:srgbClr val="C00000"/>
                </a:solidFill>
                <a:latin typeface="Gentium" panose="02000503060000020004" pitchFamily="2" charset="77"/>
              </a:rPr>
              <a:t>gave himself up for us</a:t>
            </a:r>
            <a:r>
              <a:rPr lang="en-GB" sz="3100" dirty="0">
                <a:solidFill>
                  <a:srgbClr val="C4BBB0"/>
                </a:solidFill>
                <a:latin typeface="Gentium" panose="02000503060000020004" pitchFamily="2" charset="77"/>
              </a:rPr>
              <a:t>, a fragrant offering and </a:t>
            </a:r>
            <a:r>
              <a:rPr lang="en-GB" sz="3100" dirty="0">
                <a:solidFill>
                  <a:srgbClr val="C00000"/>
                </a:solidFill>
                <a:latin typeface="Gentium" panose="02000503060000020004" pitchFamily="2" charset="77"/>
              </a:rPr>
              <a:t>sacrifice to God</a:t>
            </a:r>
            <a:r>
              <a:rPr lang="en-GB" sz="3100" dirty="0">
                <a:solidFill>
                  <a:srgbClr val="C4BBB0"/>
                </a:solidFill>
                <a:latin typeface="Gentium" panose="02000503060000020004" pitchFamily="2" charset="77"/>
              </a:rPr>
              <a:t>.</a:t>
            </a:r>
          </a:p>
          <a:p>
            <a:pPr marL="0" indent="0">
              <a:lnSpc>
                <a:spcPct val="100000"/>
              </a:lnSpc>
              <a:buNone/>
            </a:pPr>
            <a:r>
              <a:rPr lang="en-GB" sz="2000" dirty="0">
                <a:solidFill>
                  <a:srgbClr val="C4BBB0"/>
                </a:solidFill>
                <a:latin typeface="Gentium" panose="02000503060000020004" pitchFamily="2" charset="77"/>
              </a:rPr>
              <a:t>Ephesians 5:2 ESV</a:t>
            </a:r>
          </a:p>
        </p:txBody>
      </p:sp>
    </p:spTree>
    <p:extLst>
      <p:ext uri="{BB962C8B-B14F-4D97-AF65-F5344CB8AC3E}">
        <p14:creationId xmlns:p14="http://schemas.microsoft.com/office/powerpoint/2010/main" val="166386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606224" y="601883"/>
            <a:ext cx="10979552" cy="5575079"/>
          </a:xfrm>
        </p:spPr>
        <p:txBody>
          <a:bodyPr>
            <a:noAutofit/>
          </a:bodyPr>
          <a:lstStyle/>
          <a:p>
            <a:pPr marL="0" indent="0">
              <a:lnSpc>
                <a:spcPct val="100000"/>
              </a:lnSpc>
              <a:buNone/>
            </a:pPr>
            <a:r>
              <a:rPr lang="en-GB" sz="3600" b="1" u="sng" dirty="0">
                <a:solidFill>
                  <a:srgbClr val="CD2A2A"/>
                </a:solidFill>
                <a:latin typeface="Futura Medium" panose="020B0602020204020303" pitchFamily="34" charset="-79"/>
                <a:cs typeface="Futura Medium" panose="020B0602020204020303" pitchFamily="34" charset="-79"/>
              </a:rPr>
              <a:t>LOVE</a:t>
            </a:r>
            <a:r>
              <a:rPr lang="en-GB" sz="3600" b="1" dirty="0">
                <a:solidFill>
                  <a:srgbClr val="C4BBB0"/>
                </a:solidFill>
                <a:latin typeface="Futura Medium" panose="020B0602020204020303" pitchFamily="34" charset="-79"/>
                <a:cs typeface="Futura Medium" panose="020B0602020204020303" pitchFamily="34" charset="-79"/>
              </a:rPr>
              <a:t> </a:t>
            </a:r>
            <a:r>
              <a:rPr lang="en-GB" sz="3600" b="1" dirty="0">
                <a:solidFill>
                  <a:srgbClr val="CD2A2A"/>
                </a:solidFill>
                <a:latin typeface="Futura Medium" panose="020B0602020204020303" pitchFamily="34" charset="-79"/>
                <a:cs typeface="Futura Medium" panose="020B0602020204020303" pitchFamily="34" charset="-79"/>
              </a:rPr>
              <a:t>of God</a:t>
            </a:r>
            <a:endParaRPr lang="en-GB" sz="3600" b="1" dirty="0">
              <a:solidFill>
                <a:srgbClr val="C4BBB0"/>
              </a:solidFill>
              <a:latin typeface="Gentium" panose="02000503060000020004" pitchFamily="2" charset="77"/>
              <a:cs typeface="Futura Medium" panose="020B0602020204020303" pitchFamily="34" charset="-79"/>
            </a:endParaRPr>
          </a:p>
          <a:p>
            <a:pPr marL="0" indent="0">
              <a:lnSpc>
                <a:spcPct val="100000"/>
              </a:lnSpc>
              <a:buNone/>
            </a:pPr>
            <a:endParaRPr lang="en-GB" sz="3100" dirty="0">
              <a:solidFill>
                <a:srgbClr val="C4BBB0"/>
              </a:solidFill>
              <a:latin typeface="Gentium" panose="02000503060000020004" pitchFamily="2" charset="77"/>
            </a:endParaRPr>
          </a:p>
          <a:p>
            <a:pPr marL="0" indent="0">
              <a:lnSpc>
                <a:spcPct val="100000"/>
              </a:lnSpc>
              <a:buNone/>
            </a:pPr>
            <a:r>
              <a:rPr lang="en-GB" sz="3100" baseline="30000" dirty="0">
                <a:solidFill>
                  <a:srgbClr val="C4BBB0"/>
                </a:solidFill>
                <a:latin typeface="Gentium" panose="02000503060000020004" pitchFamily="2" charset="77"/>
              </a:rPr>
              <a:t>16</a:t>
            </a:r>
            <a:r>
              <a:rPr lang="en-GB" sz="3100" dirty="0">
                <a:solidFill>
                  <a:srgbClr val="C4BBB0"/>
                </a:solidFill>
                <a:latin typeface="Gentium" panose="02000503060000020004" pitchFamily="2" charset="77"/>
              </a:rPr>
              <a:t> “For </a:t>
            </a:r>
            <a:r>
              <a:rPr lang="en-GB" sz="3100" dirty="0">
                <a:solidFill>
                  <a:srgbClr val="CD2A2A"/>
                </a:solidFill>
                <a:latin typeface="Gentium" panose="02000503060000020004" pitchFamily="2" charset="77"/>
              </a:rPr>
              <a:t>God so loved</a:t>
            </a:r>
            <a:r>
              <a:rPr lang="en-GB" sz="3100" dirty="0">
                <a:solidFill>
                  <a:srgbClr val="C4BBB0"/>
                </a:solidFill>
                <a:latin typeface="Gentium" panose="02000503060000020004" pitchFamily="2" charset="77"/>
              </a:rPr>
              <a:t> the world, </a:t>
            </a:r>
            <a:r>
              <a:rPr lang="en-GB" sz="3100" dirty="0">
                <a:solidFill>
                  <a:srgbClr val="CD2A2A"/>
                </a:solidFill>
                <a:latin typeface="Gentium" panose="02000503060000020004" pitchFamily="2" charset="77"/>
              </a:rPr>
              <a:t>that he gave his only Son</a:t>
            </a:r>
            <a:r>
              <a:rPr lang="en-GB" sz="3100" dirty="0">
                <a:solidFill>
                  <a:srgbClr val="C4BBB0"/>
                </a:solidFill>
                <a:latin typeface="Gentium" panose="02000503060000020004" pitchFamily="2" charset="77"/>
              </a:rPr>
              <a:t>, that whoever believes in him should not perish but have eternal life.</a:t>
            </a:r>
          </a:p>
          <a:p>
            <a:pPr marL="0" indent="0">
              <a:lnSpc>
                <a:spcPct val="100000"/>
              </a:lnSpc>
              <a:buNone/>
            </a:pPr>
            <a:r>
              <a:rPr lang="en-GB" sz="2000" dirty="0">
                <a:solidFill>
                  <a:srgbClr val="C4BBB0"/>
                </a:solidFill>
                <a:latin typeface="Gentium" panose="02000503060000020004" pitchFamily="2" charset="77"/>
              </a:rPr>
              <a:t>John 3:16 ESV</a:t>
            </a:r>
          </a:p>
          <a:p>
            <a:pPr marL="0" indent="0">
              <a:lnSpc>
                <a:spcPct val="100000"/>
              </a:lnSpc>
              <a:buNone/>
            </a:pPr>
            <a:endParaRPr lang="en-GB" sz="2000" dirty="0">
              <a:solidFill>
                <a:srgbClr val="C4BBB0"/>
              </a:solidFill>
              <a:latin typeface="Gentium" panose="02000503060000020004" pitchFamily="2" charset="77"/>
            </a:endParaRPr>
          </a:p>
          <a:p>
            <a:pPr marL="0" indent="0">
              <a:lnSpc>
                <a:spcPct val="100000"/>
              </a:lnSpc>
              <a:buNone/>
            </a:pPr>
            <a:r>
              <a:rPr lang="en-GB" sz="3100" baseline="30000" dirty="0">
                <a:solidFill>
                  <a:srgbClr val="C4BBB0"/>
                </a:solidFill>
                <a:latin typeface="Gentium" panose="02000503060000020004" pitchFamily="2" charset="77"/>
              </a:rPr>
              <a:t>16</a:t>
            </a:r>
            <a:r>
              <a:rPr lang="en-GB" sz="3100" dirty="0">
                <a:solidFill>
                  <a:srgbClr val="C4BBB0"/>
                </a:solidFill>
                <a:latin typeface="Gentium" panose="02000503060000020004" pitchFamily="2" charset="77"/>
              </a:rPr>
              <a:t> </a:t>
            </a:r>
            <a:r>
              <a:rPr lang="en-GB" sz="3100" dirty="0">
                <a:solidFill>
                  <a:srgbClr val="CD2A2A"/>
                </a:solidFill>
                <a:latin typeface="Gentium" panose="02000503060000020004" pitchFamily="2" charset="77"/>
              </a:rPr>
              <a:t>By this we know love, that he laid down his life for us</a:t>
            </a:r>
            <a:r>
              <a:rPr lang="en-GB" sz="3100" dirty="0">
                <a:solidFill>
                  <a:srgbClr val="C4BBB0"/>
                </a:solidFill>
                <a:latin typeface="Gentium" panose="02000503060000020004" pitchFamily="2" charset="77"/>
              </a:rPr>
              <a:t>, and we ought to lay down our lives for the brothers.</a:t>
            </a:r>
          </a:p>
          <a:p>
            <a:pPr marL="0" indent="0">
              <a:lnSpc>
                <a:spcPct val="100000"/>
              </a:lnSpc>
              <a:buNone/>
            </a:pPr>
            <a:r>
              <a:rPr lang="en-GB" sz="2000" dirty="0">
                <a:solidFill>
                  <a:srgbClr val="C4BBB0"/>
                </a:solidFill>
                <a:latin typeface="Gentium" panose="02000503060000020004" pitchFamily="2" charset="77"/>
              </a:rPr>
              <a:t>1 John 3:16 ESV</a:t>
            </a:r>
          </a:p>
          <a:p>
            <a:pPr marL="0" indent="0">
              <a:lnSpc>
                <a:spcPct val="100000"/>
              </a:lnSpc>
              <a:buNone/>
            </a:pPr>
            <a:endParaRPr lang="en-GB" sz="2000" dirty="0">
              <a:solidFill>
                <a:srgbClr val="C4BBB0"/>
              </a:solidFill>
              <a:latin typeface="Gentium" panose="02000503060000020004" pitchFamily="2" charset="77"/>
            </a:endParaRPr>
          </a:p>
          <a:p>
            <a:pPr marL="0" lvl="0" indent="0">
              <a:lnSpc>
                <a:spcPct val="100000"/>
              </a:lnSpc>
              <a:buNone/>
            </a:pPr>
            <a:endParaRPr lang="en-GB" sz="1800" dirty="0">
              <a:solidFill>
                <a:srgbClr val="C4BBB0"/>
              </a:solidFill>
              <a:latin typeface="Gentium" panose="02000503060000020004" pitchFamily="2" charset="77"/>
            </a:endParaRPr>
          </a:p>
        </p:txBody>
      </p:sp>
    </p:spTree>
    <p:extLst>
      <p:ext uri="{BB962C8B-B14F-4D97-AF65-F5344CB8AC3E}">
        <p14:creationId xmlns:p14="http://schemas.microsoft.com/office/powerpoint/2010/main" val="231316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4000" b="1" dirty="0">
                <a:solidFill>
                  <a:srgbClr val="C4BBB0"/>
                </a:solidFill>
                <a:latin typeface="Futura Medium" panose="020B0602020204020303" pitchFamily="34" charset="-79"/>
                <a:cs typeface="Futura Medium" panose="020B0602020204020303" pitchFamily="34" charset="-79"/>
              </a:rPr>
              <a:t>Jesus reveals the…</a:t>
            </a:r>
          </a:p>
          <a:p>
            <a:pPr marL="0" indent="0">
              <a:lnSpc>
                <a:spcPct val="100000"/>
              </a:lnSpc>
              <a:buNone/>
            </a:pPr>
            <a:r>
              <a:rPr lang="en-GB" sz="3600" b="1" dirty="0">
                <a:solidFill>
                  <a:srgbClr val="CD2A2A"/>
                </a:solidFill>
                <a:latin typeface="Futura Medium" panose="020B0602020204020303" pitchFamily="34" charset="-79"/>
                <a:cs typeface="Futura Medium" panose="020B0602020204020303" pitchFamily="34" charset="-79"/>
              </a:rPr>
              <a:t>JUSTICE </a:t>
            </a:r>
            <a:r>
              <a:rPr lang="en-GB" sz="3600" b="1" dirty="0">
                <a:solidFill>
                  <a:srgbClr val="C4BBB0"/>
                </a:solidFill>
                <a:latin typeface="Futura Medium" panose="020B0602020204020303" pitchFamily="34" charset="-79"/>
                <a:cs typeface="Futura Medium" panose="020B0602020204020303" pitchFamily="34" charset="-79"/>
              </a:rPr>
              <a:t>of God</a:t>
            </a:r>
          </a:p>
          <a:p>
            <a:pPr marL="0" indent="0">
              <a:lnSpc>
                <a:spcPct val="100000"/>
              </a:lnSpc>
              <a:buNone/>
            </a:pPr>
            <a:r>
              <a:rPr lang="en-GB" sz="3600" b="1" dirty="0">
                <a:solidFill>
                  <a:srgbClr val="E12A2B"/>
                </a:solidFill>
                <a:latin typeface="Futura Medium" panose="020B0602020204020303" pitchFamily="34" charset="-79"/>
                <a:cs typeface="Futura Medium" panose="020B0602020204020303" pitchFamily="34" charset="-79"/>
              </a:rPr>
              <a:t>LOVE</a:t>
            </a:r>
            <a:r>
              <a:rPr lang="en-GB" sz="3600" b="1" dirty="0">
                <a:solidFill>
                  <a:srgbClr val="C4BBB0"/>
                </a:solidFill>
                <a:latin typeface="Futura Medium" panose="020B0602020204020303" pitchFamily="34" charset="-79"/>
                <a:cs typeface="Futura Medium" panose="020B0602020204020303" pitchFamily="34" charset="-79"/>
              </a:rPr>
              <a:t> of God</a:t>
            </a:r>
          </a:p>
          <a:p>
            <a:pPr marL="0" indent="0">
              <a:lnSpc>
                <a:spcPct val="100000"/>
              </a:lnSpc>
              <a:buNone/>
            </a:pPr>
            <a:r>
              <a:rPr lang="en-GB" sz="3600" b="1" dirty="0">
                <a:solidFill>
                  <a:srgbClr val="E12A2B"/>
                </a:solidFill>
                <a:latin typeface="Futura Medium" panose="020B0602020204020303" pitchFamily="34" charset="-79"/>
                <a:cs typeface="Futura Medium" panose="020B0602020204020303" pitchFamily="34" charset="-79"/>
              </a:rPr>
              <a:t>LIVING</a:t>
            </a:r>
            <a:r>
              <a:rPr lang="en-GB" sz="3600" b="1" dirty="0">
                <a:solidFill>
                  <a:srgbClr val="C4BBB0"/>
                </a:solidFill>
                <a:latin typeface="Futura Medium" panose="020B0602020204020303" pitchFamily="34" charset="-79"/>
                <a:cs typeface="Futura Medium" panose="020B0602020204020303" pitchFamily="34" charset="-79"/>
              </a:rPr>
              <a:t> God	</a:t>
            </a:r>
          </a:p>
        </p:txBody>
      </p:sp>
    </p:spTree>
    <p:extLst>
      <p:ext uri="{BB962C8B-B14F-4D97-AF65-F5344CB8AC3E}">
        <p14:creationId xmlns:p14="http://schemas.microsoft.com/office/powerpoint/2010/main" val="1158710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606224" y="601883"/>
            <a:ext cx="10979552" cy="5575079"/>
          </a:xfrm>
        </p:spPr>
        <p:txBody>
          <a:bodyPr>
            <a:noAutofit/>
          </a:bodyPr>
          <a:lstStyle/>
          <a:p>
            <a:pPr marL="0" indent="0">
              <a:lnSpc>
                <a:spcPct val="100000"/>
              </a:lnSpc>
              <a:buNone/>
            </a:pPr>
            <a:r>
              <a:rPr lang="en-GB" sz="3600" b="1" u="sng" dirty="0">
                <a:solidFill>
                  <a:srgbClr val="CD2A2A"/>
                </a:solidFill>
                <a:latin typeface="Futura Medium" panose="020B0602020204020303" pitchFamily="34" charset="-79"/>
                <a:cs typeface="Futura Medium" panose="020B0602020204020303" pitchFamily="34" charset="-79"/>
              </a:rPr>
              <a:t>LIVING</a:t>
            </a:r>
            <a:r>
              <a:rPr lang="en-GB" sz="3600" b="1" dirty="0">
                <a:solidFill>
                  <a:srgbClr val="C4BBB0"/>
                </a:solidFill>
                <a:latin typeface="Futura Medium" panose="020B0602020204020303" pitchFamily="34" charset="-79"/>
                <a:cs typeface="Futura Medium" panose="020B0602020204020303" pitchFamily="34" charset="-79"/>
              </a:rPr>
              <a:t> </a:t>
            </a:r>
            <a:r>
              <a:rPr lang="en-GB" sz="3600" b="1" dirty="0">
                <a:solidFill>
                  <a:srgbClr val="CD2A2A"/>
                </a:solidFill>
                <a:latin typeface="Futura Medium" panose="020B0602020204020303" pitchFamily="34" charset="-79"/>
                <a:cs typeface="Futura Medium" panose="020B0602020204020303" pitchFamily="34" charset="-79"/>
              </a:rPr>
              <a:t>God</a:t>
            </a:r>
            <a:endParaRPr lang="en-GB" sz="3200" b="1" baseline="30000" dirty="0">
              <a:solidFill>
                <a:srgbClr val="C4BBB0"/>
              </a:solidFill>
              <a:latin typeface="Gentium" panose="02000503060000020004" pitchFamily="2" charset="77"/>
            </a:endParaRPr>
          </a:p>
          <a:p>
            <a:pPr marL="0" indent="0">
              <a:lnSpc>
                <a:spcPct val="100000"/>
              </a:lnSpc>
              <a:buNone/>
            </a:pPr>
            <a:r>
              <a:rPr lang="en-GB" sz="3200" b="1" baseline="30000" dirty="0">
                <a:solidFill>
                  <a:srgbClr val="C4BBB0"/>
                </a:solidFill>
                <a:latin typeface="Gentium" panose="02000503060000020004" pitchFamily="2" charset="77"/>
              </a:rPr>
              <a:t>11</a:t>
            </a:r>
            <a:r>
              <a:rPr lang="en-GB" sz="3200" b="1" dirty="0">
                <a:solidFill>
                  <a:srgbClr val="C4BBB0"/>
                </a:solidFill>
                <a:latin typeface="Gentium" panose="02000503060000020004" pitchFamily="2" charset="77"/>
              </a:rPr>
              <a:t> If the Spirit of him who raised Jesus from the dead dwells in you, he who raised Christ Jesus from the dead will also give life to your mortal bodies through his Spirit who dwells in you.</a:t>
            </a:r>
          </a:p>
          <a:p>
            <a:pPr marL="0" indent="0">
              <a:lnSpc>
                <a:spcPct val="100000"/>
              </a:lnSpc>
              <a:buNone/>
            </a:pPr>
            <a:r>
              <a:rPr lang="en-GB" sz="2000" b="1" dirty="0">
                <a:solidFill>
                  <a:srgbClr val="C4BBB0"/>
                </a:solidFill>
                <a:latin typeface="Gentium" panose="02000503060000020004" pitchFamily="2" charset="77"/>
              </a:rPr>
              <a:t>Romans 8:11 ESV</a:t>
            </a:r>
          </a:p>
          <a:p>
            <a:pPr marL="0" indent="0">
              <a:lnSpc>
                <a:spcPct val="100000"/>
              </a:lnSpc>
              <a:buNone/>
            </a:pPr>
            <a:endParaRPr lang="en-GB" sz="3200" b="1" dirty="0">
              <a:solidFill>
                <a:srgbClr val="C4BBB0"/>
              </a:solidFill>
              <a:latin typeface="Gentium" panose="02000503060000020004" pitchFamily="2" charset="77"/>
            </a:endParaRPr>
          </a:p>
          <a:p>
            <a:pPr marL="0" indent="0">
              <a:lnSpc>
                <a:spcPct val="100000"/>
              </a:lnSpc>
              <a:buNone/>
            </a:pPr>
            <a:r>
              <a:rPr lang="en-GB" sz="3200" dirty="0">
                <a:solidFill>
                  <a:srgbClr val="C4BBB0"/>
                </a:solidFill>
                <a:latin typeface="Gentium" panose="02000503060000020004" pitchFamily="2" charset="77"/>
              </a:rPr>
              <a:t> </a:t>
            </a:r>
            <a:r>
              <a:rPr lang="en-GB" sz="3200" b="1" baseline="30000" dirty="0">
                <a:solidFill>
                  <a:srgbClr val="C4BBB0"/>
                </a:solidFill>
                <a:latin typeface="Gentium" panose="02000503060000020004" pitchFamily="2" charset="77"/>
              </a:rPr>
              <a:t>24 </a:t>
            </a:r>
            <a:r>
              <a:rPr lang="en-GB" sz="3200" dirty="0">
                <a:solidFill>
                  <a:srgbClr val="C4BBB0"/>
                </a:solidFill>
                <a:latin typeface="Gentium" panose="02000503060000020004" pitchFamily="2" charset="77"/>
              </a:rPr>
              <a:t>…It will be counted </a:t>
            </a:r>
            <a:r>
              <a:rPr lang="en-GB" sz="3200" dirty="0">
                <a:solidFill>
                  <a:srgbClr val="CD2A2A"/>
                </a:solidFill>
                <a:latin typeface="Gentium" panose="02000503060000020004" pitchFamily="2" charset="77"/>
              </a:rPr>
              <a:t>to us who believe in him who raised from the dead Jesus our Lord, </a:t>
            </a:r>
            <a:r>
              <a:rPr lang="en-GB" sz="3200" b="1" baseline="30000" dirty="0">
                <a:solidFill>
                  <a:srgbClr val="CD2A2A"/>
                </a:solidFill>
                <a:latin typeface="Gentium" panose="02000503060000020004" pitchFamily="2" charset="77"/>
              </a:rPr>
              <a:t>25 </a:t>
            </a:r>
            <a:r>
              <a:rPr lang="en-GB" sz="3200" dirty="0">
                <a:solidFill>
                  <a:srgbClr val="CD2A2A"/>
                </a:solidFill>
                <a:latin typeface="Gentium" panose="02000503060000020004" pitchFamily="2" charset="77"/>
              </a:rPr>
              <a:t>who was delivered up for our trespasses and raised for our justification.</a:t>
            </a:r>
          </a:p>
          <a:p>
            <a:pPr marL="0" indent="0">
              <a:lnSpc>
                <a:spcPct val="100000"/>
              </a:lnSpc>
              <a:buNone/>
            </a:pPr>
            <a:r>
              <a:rPr lang="en-GB" sz="2000" dirty="0">
                <a:solidFill>
                  <a:srgbClr val="C4BBB0"/>
                </a:solidFill>
                <a:latin typeface="Gentium" panose="02000503060000020004" pitchFamily="2" charset="77"/>
              </a:rPr>
              <a:t>Romans 4:24-25 ESV</a:t>
            </a:r>
          </a:p>
          <a:p>
            <a:pPr marL="0" indent="0">
              <a:lnSpc>
                <a:spcPct val="100000"/>
              </a:lnSpc>
              <a:buNone/>
            </a:pPr>
            <a:endParaRPr lang="en-GB" sz="2000" dirty="0">
              <a:solidFill>
                <a:srgbClr val="C4BBB0"/>
              </a:solidFill>
              <a:latin typeface="Gentium" panose="02000503060000020004" pitchFamily="2" charset="77"/>
            </a:endParaRPr>
          </a:p>
          <a:p>
            <a:pPr marL="0" lvl="0" indent="0">
              <a:lnSpc>
                <a:spcPct val="100000"/>
              </a:lnSpc>
              <a:buNone/>
            </a:pPr>
            <a:endParaRPr lang="en-GB" sz="1800" dirty="0">
              <a:solidFill>
                <a:srgbClr val="C4BBB0"/>
              </a:solidFill>
              <a:latin typeface="Gentium" panose="02000503060000020004" pitchFamily="2" charset="77"/>
            </a:endParaRPr>
          </a:p>
        </p:txBody>
      </p:sp>
    </p:spTree>
    <p:extLst>
      <p:ext uri="{BB962C8B-B14F-4D97-AF65-F5344CB8AC3E}">
        <p14:creationId xmlns:p14="http://schemas.microsoft.com/office/powerpoint/2010/main" val="1274200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4000" b="1" dirty="0">
                <a:solidFill>
                  <a:srgbClr val="C4BBB0"/>
                </a:solidFill>
                <a:latin typeface="Futura Medium" panose="020B0602020204020303" pitchFamily="34" charset="-79"/>
                <a:cs typeface="Futura Medium" panose="020B0602020204020303" pitchFamily="34" charset="-79"/>
              </a:rPr>
              <a:t>Jesus reveals the…</a:t>
            </a:r>
          </a:p>
          <a:p>
            <a:pPr marL="0" indent="0">
              <a:lnSpc>
                <a:spcPct val="100000"/>
              </a:lnSpc>
              <a:buNone/>
            </a:pPr>
            <a:r>
              <a:rPr lang="en-GB" sz="3600" b="1" dirty="0">
                <a:solidFill>
                  <a:srgbClr val="CD2A2A"/>
                </a:solidFill>
                <a:latin typeface="Futura Medium" panose="020B0602020204020303" pitchFamily="34" charset="-79"/>
                <a:cs typeface="Futura Medium" panose="020B0602020204020303" pitchFamily="34" charset="-79"/>
              </a:rPr>
              <a:t>JUSTICE </a:t>
            </a:r>
            <a:r>
              <a:rPr lang="en-GB" sz="3600" b="1" dirty="0">
                <a:solidFill>
                  <a:srgbClr val="C4BBB0"/>
                </a:solidFill>
                <a:latin typeface="Futura Medium" panose="020B0602020204020303" pitchFamily="34" charset="-79"/>
                <a:cs typeface="Futura Medium" panose="020B0602020204020303" pitchFamily="34" charset="-79"/>
              </a:rPr>
              <a:t>of God</a:t>
            </a:r>
          </a:p>
          <a:p>
            <a:pPr marL="0" indent="0">
              <a:lnSpc>
                <a:spcPct val="100000"/>
              </a:lnSpc>
              <a:buNone/>
            </a:pPr>
            <a:r>
              <a:rPr lang="en-GB" sz="3600" b="1" dirty="0">
                <a:solidFill>
                  <a:srgbClr val="E12A2B"/>
                </a:solidFill>
                <a:latin typeface="Futura Medium" panose="020B0602020204020303" pitchFamily="34" charset="-79"/>
                <a:cs typeface="Futura Medium" panose="020B0602020204020303" pitchFamily="34" charset="-79"/>
              </a:rPr>
              <a:t>LOVE</a:t>
            </a:r>
            <a:r>
              <a:rPr lang="en-GB" sz="3600" b="1" dirty="0">
                <a:solidFill>
                  <a:srgbClr val="C4BBB0"/>
                </a:solidFill>
                <a:latin typeface="Futura Medium" panose="020B0602020204020303" pitchFamily="34" charset="-79"/>
                <a:cs typeface="Futura Medium" panose="020B0602020204020303" pitchFamily="34" charset="-79"/>
              </a:rPr>
              <a:t> of God</a:t>
            </a:r>
          </a:p>
          <a:p>
            <a:pPr marL="0" indent="0">
              <a:lnSpc>
                <a:spcPct val="100000"/>
              </a:lnSpc>
              <a:buNone/>
            </a:pPr>
            <a:r>
              <a:rPr lang="en-GB" sz="3600" b="1" dirty="0">
                <a:solidFill>
                  <a:srgbClr val="E12A2B"/>
                </a:solidFill>
                <a:latin typeface="Futura Medium" panose="020B0602020204020303" pitchFamily="34" charset="-79"/>
                <a:cs typeface="Futura Medium" panose="020B0602020204020303" pitchFamily="34" charset="-79"/>
              </a:rPr>
              <a:t>LIVING</a:t>
            </a:r>
            <a:r>
              <a:rPr lang="en-GB" sz="3600" b="1" dirty="0">
                <a:solidFill>
                  <a:srgbClr val="C4BBB0"/>
                </a:solidFill>
                <a:latin typeface="Futura Medium" panose="020B0602020204020303" pitchFamily="34" charset="-79"/>
                <a:cs typeface="Futura Medium" panose="020B0602020204020303" pitchFamily="34" charset="-79"/>
              </a:rPr>
              <a:t> God	</a:t>
            </a:r>
          </a:p>
        </p:txBody>
      </p:sp>
    </p:spTree>
    <p:extLst>
      <p:ext uri="{BB962C8B-B14F-4D97-AF65-F5344CB8AC3E}">
        <p14:creationId xmlns:p14="http://schemas.microsoft.com/office/powerpoint/2010/main" val="2009506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4000" b="1" dirty="0">
                <a:solidFill>
                  <a:srgbClr val="C4BBB0"/>
                </a:solidFill>
                <a:latin typeface="Futura Medium" panose="020B0602020204020303" pitchFamily="34" charset="-79"/>
                <a:cs typeface="Futura Medium" panose="020B0602020204020303" pitchFamily="34" charset="-79"/>
              </a:rPr>
              <a:t>Why believe?</a:t>
            </a:r>
          </a:p>
          <a:p>
            <a:pPr marL="0" indent="0">
              <a:lnSpc>
                <a:spcPct val="100000"/>
              </a:lnSpc>
              <a:buNone/>
            </a:pPr>
            <a:r>
              <a:rPr lang="en-GB" sz="3600" b="1" dirty="0">
                <a:solidFill>
                  <a:srgbClr val="CD2A2A"/>
                </a:solidFill>
                <a:latin typeface="Futura Medium" panose="020B0602020204020303" pitchFamily="34" charset="-79"/>
                <a:cs typeface="Futura Medium" panose="020B0602020204020303" pitchFamily="34" charset="-79"/>
              </a:rPr>
              <a:t>Predicted</a:t>
            </a:r>
          </a:p>
          <a:p>
            <a:pPr marL="0" indent="0">
              <a:lnSpc>
                <a:spcPct val="100000"/>
              </a:lnSpc>
              <a:buNone/>
            </a:pPr>
            <a:r>
              <a:rPr lang="en-GB" sz="3600" b="1" dirty="0">
                <a:solidFill>
                  <a:srgbClr val="CD2A2A"/>
                </a:solidFill>
                <a:latin typeface="Futura Medium" panose="020B0602020204020303" pitchFamily="34" charset="-79"/>
                <a:cs typeface="Futura Medium" panose="020B0602020204020303" pitchFamily="34" charset="-79"/>
              </a:rPr>
              <a:t>Happened</a:t>
            </a:r>
          </a:p>
          <a:p>
            <a:pPr marL="0" indent="0">
              <a:lnSpc>
                <a:spcPct val="100000"/>
              </a:lnSpc>
              <a:buNone/>
            </a:pPr>
            <a:r>
              <a:rPr lang="en-GB" sz="3600" b="1" dirty="0">
                <a:solidFill>
                  <a:srgbClr val="CD2A2A"/>
                </a:solidFill>
                <a:latin typeface="Futura Medium" panose="020B0602020204020303" pitchFamily="34" charset="-79"/>
                <a:cs typeface="Futura Medium" panose="020B0602020204020303" pitchFamily="34" charset="-79"/>
              </a:rPr>
              <a:t>Appeared</a:t>
            </a:r>
          </a:p>
          <a:p>
            <a:pPr marL="0" indent="0">
              <a:lnSpc>
                <a:spcPct val="100000"/>
              </a:lnSpc>
              <a:buNone/>
            </a:pPr>
            <a:r>
              <a:rPr lang="en-GB" sz="3600" b="1" dirty="0">
                <a:solidFill>
                  <a:srgbClr val="CD2A2A"/>
                </a:solidFill>
                <a:latin typeface="Futura Medium" panose="020B0602020204020303" pitchFamily="34" charset="-79"/>
                <a:cs typeface="Futura Medium" panose="020B0602020204020303" pitchFamily="34" charset="-79"/>
              </a:rPr>
              <a:t>Worshipped</a:t>
            </a:r>
          </a:p>
          <a:p>
            <a:pPr marL="0" indent="0">
              <a:lnSpc>
                <a:spcPct val="100000"/>
              </a:lnSpc>
              <a:buNone/>
            </a:pPr>
            <a:r>
              <a:rPr lang="en-GB" sz="3600" b="1" dirty="0">
                <a:solidFill>
                  <a:srgbClr val="CD2A2A"/>
                </a:solidFill>
                <a:latin typeface="Futura Medium" panose="020B0602020204020303" pitchFamily="34" charset="-79"/>
                <a:cs typeface="Futura Medium" panose="020B0602020204020303" pitchFamily="34" charset="-79"/>
              </a:rPr>
              <a:t>Died For Him</a:t>
            </a:r>
          </a:p>
          <a:p>
            <a:pPr marL="0" indent="0">
              <a:lnSpc>
                <a:spcPct val="100000"/>
              </a:lnSpc>
              <a:buNone/>
            </a:pPr>
            <a:r>
              <a:rPr lang="en-GB" sz="3600" b="1" dirty="0">
                <a:solidFill>
                  <a:srgbClr val="CD2A2A"/>
                </a:solidFill>
                <a:latin typeface="Futura Medium" panose="020B0602020204020303" pitchFamily="34" charset="-79"/>
                <a:cs typeface="Futura Medium" panose="020B0602020204020303" pitchFamily="34" charset="-79"/>
              </a:rPr>
              <a:t>Non-Christian Historians</a:t>
            </a:r>
            <a:r>
              <a:rPr lang="en-GB" sz="3600" b="1" dirty="0">
                <a:solidFill>
                  <a:srgbClr val="C4BBB0"/>
                </a:solidFill>
                <a:latin typeface="Futura Medium" panose="020B0602020204020303" pitchFamily="34" charset="-79"/>
                <a:cs typeface="Futura Medium" panose="020B0602020204020303" pitchFamily="34" charset="-79"/>
              </a:rPr>
              <a:t>	</a:t>
            </a:r>
          </a:p>
        </p:txBody>
      </p:sp>
    </p:spTree>
    <p:extLst>
      <p:ext uri="{BB962C8B-B14F-4D97-AF65-F5344CB8AC3E}">
        <p14:creationId xmlns:p14="http://schemas.microsoft.com/office/powerpoint/2010/main" val="3068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6D627-1E35-B74E-AB60-1606808D414C}"/>
              </a:ext>
            </a:extLst>
          </p:cNvPr>
          <p:cNvPicPr>
            <a:picLocks noChangeAspect="1"/>
          </p:cNvPicPr>
          <p:nvPr/>
        </p:nvPicPr>
        <p:blipFill>
          <a:blip r:embed="rId2"/>
          <a:stretch>
            <a:fillRect/>
          </a:stretch>
        </p:blipFill>
        <p:spPr>
          <a:xfrm>
            <a:off x="11768" y="0"/>
            <a:ext cx="12180232" cy="6858000"/>
          </a:xfrm>
          <a:prstGeom prst="rect">
            <a:avLst/>
          </a:prstGeom>
        </p:spPr>
      </p:pic>
    </p:spTree>
    <p:extLst>
      <p:ext uri="{BB962C8B-B14F-4D97-AF65-F5344CB8AC3E}">
        <p14:creationId xmlns:p14="http://schemas.microsoft.com/office/powerpoint/2010/main" val="2573463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68B884-69B3-6A45-A64E-7629F9A511B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221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6D960D-F8E1-8C4A-BCCB-9CC7DA6924B1}"/>
              </a:ext>
            </a:extLst>
          </p:cNvPr>
          <p:cNvPicPr>
            <a:picLocks noChangeAspect="1"/>
          </p:cNvPicPr>
          <p:nvPr/>
        </p:nvPicPr>
        <p:blipFill>
          <a:blip r:embed="rId2"/>
          <a:stretch>
            <a:fillRect/>
          </a:stretch>
        </p:blipFill>
        <p:spPr>
          <a:xfrm>
            <a:off x="0" y="0"/>
            <a:ext cx="12192000" cy="6864626"/>
          </a:xfrm>
          <a:prstGeom prst="rect">
            <a:avLst/>
          </a:prstGeom>
        </p:spPr>
      </p:pic>
    </p:spTree>
    <p:extLst>
      <p:ext uri="{BB962C8B-B14F-4D97-AF65-F5344CB8AC3E}">
        <p14:creationId xmlns:p14="http://schemas.microsoft.com/office/powerpoint/2010/main" val="225420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3200" b="1" baseline="30000" dirty="0">
                <a:solidFill>
                  <a:srgbClr val="C4BBB0"/>
                </a:solidFill>
                <a:latin typeface="Gentium" panose="02000503060000020004" pitchFamily="2" charset="77"/>
              </a:rPr>
              <a:t>18</a:t>
            </a:r>
            <a:r>
              <a:rPr lang="en-GB" sz="3200" b="1" dirty="0">
                <a:solidFill>
                  <a:srgbClr val="C4BBB0"/>
                </a:solidFill>
                <a:latin typeface="Gentium" panose="02000503060000020004" pitchFamily="2" charset="77"/>
              </a:rPr>
              <a:t> For </a:t>
            </a:r>
            <a:r>
              <a:rPr lang="en-GB" sz="3200" b="1" dirty="0">
                <a:solidFill>
                  <a:srgbClr val="C00000"/>
                </a:solidFill>
                <a:latin typeface="Gentium" panose="02000503060000020004" pitchFamily="2" charset="77"/>
              </a:rPr>
              <a:t>the word of the cross </a:t>
            </a:r>
            <a:r>
              <a:rPr lang="en-GB" sz="3200" b="1" dirty="0">
                <a:solidFill>
                  <a:srgbClr val="C4BBB0"/>
                </a:solidFill>
                <a:latin typeface="Gentium" panose="02000503060000020004" pitchFamily="2" charset="77"/>
              </a:rPr>
              <a:t>is folly to those who are perishing, but to us who are being saved it </a:t>
            </a:r>
            <a:r>
              <a:rPr lang="en-GB" sz="3200" b="1" dirty="0">
                <a:solidFill>
                  <a:srgbClr val="C00000"/>
                </a:solidFill>
                <a:latin typeface="Gentium" panose="02000503060000020004" pitchFamily="2" charset="77"/>
              </a:rPr>
              <a:t>is the power of God</a:t>
            </a:r>
            <a:r>
              <a:rPr lang="en-GB" sz="3200" b="1" dirty="0">
                <a:solidFill>
                  <a:srgbClr val="C4BBB0"/>
                </a:solidFill>
                <a:latin typeface="Gentium" panose="02000503060000020004" pitchFamily="2" charset="77"/>
              </a:rPr>
              <a:t>… </a:t>
            </a:r>
            <a:r>
              <a:rPr lang="en-GB" sz="3200" b="1" baseline="30000" dirty="0">
                <a:solidFill>
                  <a:srgbClr val="C4BBB0"/>
                </a:solidFill>
                <a:latin typeface="Gentium" panose="02000503060000020004" pitchFamily="2" charset="77"/>
              </a:rPr>
              <a:t>22</a:t>
            </a:r>
            <a:r>
              <a:rPr lang="en-GB" sz="3200" b="1" dirty="0">
                <a:solidFill>
                  <a:srgbClr val="C4BBB0"/>
                </a:solidFill>
                <a:latin typeface="Gentium" panose="02000503060000020004" pitchFamily="2" charset="77"/>
              </a:rPr>
              <a:t> For Jews demand signs and Greeks seek wisdom, </a:t>
            </a:r>
            <a:r>
              <a:rPr lang="en-GB" sz="3200" b="1" baseline="30000" dirty="0">
                <a:solidFill>
                  <a:srgbClr val="C4BBB0"/>
                </a:solidFill>
                <a:latin typeface="Gentium" panose="02000503060000020004" pitchFamily="2" charset="77"/>
              </a:rPr>
              <a:t>23</a:t>
            </a:r>
            <a:r>
              <a:rPr lang="en-GB" sz="3200" b="1" dirty="0">
                <a:solidFill>
                  <a:srgbClr val="C4BBB0"/>
                </a:solidFill>
                <a:latin typeface="Gentium" panose="02000503060000020004" pitchFamily="2" charset="77"/>
              </a:rPr>
              <a:t> but </a:t>
            </a:r>
            <a:r>
              <a:rPr lang="en-GB" sz="3200" b="1" dirty="0">
                <a:solidFill>
                  <a:srgbClr val="C00000"/>
                </a:solidFill>
                <a:latin typeface="Gentium" panose="02000503060000020004" pitchFamily="2" charset="77"/>
              </a:rPr>
              <a:t>we preach Christ crucified</a:t>
            </a:r>
            <a:r>
              <a:rPr lang="en-GB" sz="3200" b="1" dirty="0">
                <a:solidFill>
                  <a:srgbClr val="C4BBB0"/>
                </a:solidFill>
                <a:latin typeface="Gentium" panose="02000503060000020004" pitchFamily="2" charset="77"/>
              </a:rPr>
              <a:t>, a stumbling block to Jews and folly to Gentiles, </a:t>
            </a:r>
            <a:r>
              <a:rPr lang="en-GB" sz="3200" b="1" baseline="30000" dirty="0">
                <a:solidFill>
                  <a:srgbClr val="C4BBB0"/>
                </a:solidFill>
                <a:latin typeface="Gentium" panose="02000503060000020004" pitchFamily="2" charset="77"/>
              </a:rPr>
              <a:t>24</a:t>
            </a:r>
            <a:r>
              <a:rPr lang="en-GB" sz="3200" b="1" dirty="0">
                <a:solidFill>
                  <a:srgbClr val="C4BBB0"/>
                </a:solidFill>
                <a:latin typeface="Gentium" panose="02000503060000020004" pitchFamily="2" charset="77"/>
              </a:rPr>
              <a:t> but to those who are called, both Jews and Greeks, </a:t>
            </a:r>
            <a:r>
              <a:rPr lang="en-GB" sz="3200" b="1" dirty="0">
                <a:solidFill>
                  <a:srgbClr val="C00000"/>
                </a:solidFill>
                <a:latin typeface="Gentium" panose="02000503060000020004" pitchFamily="2" charset="77"/>
              </a:rPr>
              <a:t>Christ the power of God and the wisdom of God</a:t>
            </a:r>
            <a:r>
              <a:rPr lang="en-GB" sz="3200" b="1" dirty="0">
                <a:solidFill>
                  <a:srgbClr val="C4BBB0"/>
                </a:solidFill>
                <a:latin typeface="Gentium" panose="02000503060000020004" pitchFamily="2" charset="77"/>
              </a:rPr>
              <a:t>. </a:t>
            </a:r>
          </a:p>
          <a:p>
            <a:pPr marL="0" indent="0">
              <a:lnSpc>
                <a:spcPct val="100000"/>
              </a:lnSpc>
              <a:buNone/>
            </a:pPr>
            <a:r>
              <a:rPr lang="en-GB" sz="2000" b="1" dirty="0">
                <a:solidFill>
                  <a:srgbClr val="C4BBB0"/>
                </a:solidFill>
                <a:latin typeface="Gentium" panose="02000503060000020004" pitchFamily="2" charset="77"/>
              </a:rPr>
              <a:t>1 Corinthians 1:18-24 ESV</a:t>
            </a:r>
            <a:endParaRPr lang="en-US" sz="2000" b="1" dirty="0">
              <a:solidFill>
                <a:srgbClr val="C4BBB0"/>
              </a:solidFill>
              <a:latin typeface="Gentium" panose="02000503060000020004" pitchFamily="2" charset="77"/>
            </a:endParaRPr>
          </a:p>
        </p:txBody>
      </p:sp>
    </p:spTree>
    <p:extLst>
      <p:ext uri="{BB962C8B-B14F-4D97-AF65-F5344CB8AC3E}">
        <p14:creationId xmlns:p14="http://schemas.microsoft.com/office/powerpoint/2010/main" val="260764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903C12-DA23-6447-B2DE-E898BB2F915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0742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68B884-69B3-6A45-A64E-7629F9A511B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762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3200" b="1" baseline="30000" dirty="0">
                <a:solidFill>
                  <a:srgbClr val="C4BBB0"/>
                </a:solidFill>
                <a:latin typeface="Gentium" panose="02000503060000020004" pitchFamily="2" charset="77"/>
              </a:rPr>
              <a:t>14</a:t>
            </a:r>
            <a:r>
              <a:rPr lang="en-GB" sz="3200" b="1" dirty="0">
                <a:solidFill>
                  <a:srgbClr val="C4BBB0"/>
                </a:solidFill>
                <a:latin typeface="Gentium" panose="02000503060000020004" pitchFamily="2" charset="77"/>
              </a:rPr>
              <a:t> And the Word became flesh and dwelt among us, and we have seen his glory, glory as of the only Son from the Father, full of grace and truth.</a:t>
            </a:r>
          </a:p>
          <a:p>
            <a:pPr marL="0" lvl="0" indent="0">
              <a:lnSpc>
                <a:spcPct val="100000"/>
              </a:lnSpc>
              <a:buNone/>
            </a:pPr>
            <a:r>
              <a:rPr lang="en-US" sz="2000" b="1" dirty="0">
                <a:solidFill>
                  <a:srgbClr val="C4BBB0"/>
                </a:solidFill>
                <a:latin typeface="Gentium" panose="02000503060000020004" pitchFamily="2" charset="77"/>
              </a:rPr>
              <a:t>John 1:14 ESV</a:t>
            </a:r>
          </a:p>
          <a:p>
            <a:pPr marL="0" lvl="0" indent="0">
              <a:lnSpc>
                <a:spcPct val="100000"/>
              </a:lnSpc>
              <a:buNone/>
            </a:pPr>
            <a:endParaRPr lang="en-US" sz="3200" b="1" dirty="0">
              <a:solidFill>
                <a:srgbClr val="E9E2DC"/>
              </a:solidFill>
              <a:latin typeface="Gentium" panose="02000503060000020004" pitchFamily="2" charset="77"/>
            </a:endParaRPr>
          </a:p>
          <a:p>
            <a:pPr marL="0" indent="0">
              <a:lnSpc>
                <a:spcPct val="100000"/>
              </a:lnSpc>
              <a:buNone/>
            </a:pPr>
            <a:r>
              <a:rPr lang="en-GB" sz="3200" baseline="30000" dirty="0">
                <a:solidFill>
                  <a:srgbClr val="C4BBB0"/>
                </a:solidFill>
                <a:latin typeface="Gentium" panose="02000503060000020004" pitchFamily="2" charset="77"/>
              </a:rPr>
              <a:t>18 </a:t>
            </a:r>
            <a:r>
              <a:rPr lang="en-GB" sz="3200" dirty="0">
                <a:solidFill>
                  <a:srgbClr val="C4BBB0"/>
                </a:solidFill>
                <a:latin typeface="Gentium" panose="02000503060000020004" pitchFamily="2" charset="77"/>
              </a:rPr>
              <a:t>No one has ever seen God; the only God, who is at the Father's side, </a:t>
            </a:r>
            <a:r>
              <a:rPr lang="en-GB" sz="3200" dirty="0">
                <a:solidFill>
                  <a:srgbClr val="CD2A2A"/>
                </a:solidFill>
                <a:latin typeface="Gentium" panose="02000503060000020004" pitchFamily="2" charset="77"/>
              </a:rPr>
              <a:t>he has made him known</a:t>
            </a:r>
            <a:r>
              <a:rPr lang="en-GB" sz="3200" dirty="0">
                <a:solidFill>
                  <a:srgbClr val="E9E2DC"/>
                </a:solidFill>
                <a:latin typeface="Gentium" panose="02000503060000020004" pitchFamily="2" charset="77"/>
              </a:rPr>
              <a:t>.</a:t>
            </a:r>
          </a:p>
          <a:p>
            <a:pPr marL="0" indent="0">
              <a:lnSpc>
                <a:spcPct val="100000"/>
              </a:lnSpc>
              <a:buNone/>
            </a:pPr>
            <a:r>
              <a:rPr lang="en-US" sz="2000" b="1" dirty="0">
                <a:solidFill>
                  <a:srgbClr val="C4BBB0"/>
                </a:solidFill>
                <a:latin typeface="Gentium" panose="02000503060000020004" pitchFamily="2" charset="77"/>
              </a:rPr>
              <a:t>John 1:18 ESV</a:t>
            </a:r>
          </a:p>
          <a:p>
            <a:pPr marL="0" indent="0">
              <a:lnSpc>
                <a:spcPct val="100000"/>
              </a:lnSpc>
              <a:buNone/>
            </a:pPr>
            <a:endParaRPr lang="en-US" sz="2000" b="1" dirty="0">
              <a:solidFill>
                <a:srgbClr val="C4BBB0"/>
              </a:solidFill>
              <a:latin typeface="Gentium" panose="02000503060000020004" pitchFamily="2" charset="77"/>
            </a:endParaRPr>
          </a:p>
          <a:p>
            <a:pPr marL="0" indent="0">
              <a:lnSpc>
                <a:spcPct val="100000"/>
              </a:lnSpc>
              <a:buNone/>
            </a:pPr>
            <a:endParaRPr lang="en-US" sz="2000" b="1" dirty="0">
              <a:solidFill>
                <a:srgbClr val="C4BBB0"/>
              </a:solidFill>
              <a:latin typeface="Gentium" panose="02000503060000020004" pitchFamily="2" charset="77"/>
            </a:endParaRPr>
          </a:p>
        </p:txBody>
      </p:sp>
    </p:spTree>
    <p:extLst>
      <p:ext uri="{BB962C8B-B14F-4D97-AF65-F5344CB8AC3E}">
        <p14:creationId xmlns:p14="http://schemas.microsoft.com/office/powerpoint/2010/main" val="3701091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3200" b="1" baseline="30000" dirty="0">
                <a:solidFill>
                  <a:srgbClr val="C4BBB0"/>
                </a:solidFill>
                <a:latin typeface="Gentium" panose="02000503060000020004" pitchFamily="2" charset="77"/>
              </a:rPr>
              <a:t>1</a:t>
            </a:r>
            <a:r>
              <a:rPr lang="en-GB" sz="3200" b="1" dirty="0">
                <a:solidFill>
                  <a:srgbClr val="C4BBB0"/>
                </a:solidFill>
                <a:latin typeface="Gentium" panose="02000503060000020004" pitchFamily="2" charset="77"/>
              </a:rPr>
              <a:t> </a:t>
            </a:r>
            <a:r>
              <a:rPr lang="en-GB" sz="3200" dirty="0">
                <a:solidFill>
                  <a:srgbClr val="C4BBB0"/>
                </a:solidFill>
                <a:latin typeface="Gentium" panose="02000503060000020004" pitchFamily="2" charset="77"/>
              </a:rPr>
              <a:t>Long ago, at many times and in many ways, God spoke to our fathers by the prophets, </a:t>
            </a:r>
            <a:r>
              <a:rPr lang="en-GB" sz="3200" b="1" baseline="30000" dirty="0">
                <a:solidFill>
                  <a:srgbClr val="C4BBB0"/>
                </a:solidFill>
                <a:latin typeface="Gentium" panose="02000503060000020004" pitchFamily="2" charset="77"/>
              </a:rPr>
              <a:t>2 </a:t>
            </a:r>
            <a:r>
              <a:rPr lang="en-GB" sz="3200" dirty="0">
                <a:solidFill>
                  <a:srgbClr val="C4BBB0"/>
                </a:solidFill>
                <a:latin typeface="Gentium" panose="02000503060000020004" pitchFamily="2" charset="77"/>
              </a:rPr>
              <a:t>but in these last days </a:t>
            </a:r>
            <a:r>
              <a:rPr lang="en-GB" sz="3200" dirty="0">
                <a:solidFill>
                  <a:srgbClr val="CD2A2A"/>
                </a:solidFill>
                <a:latin typeface="Gentium" panose="02000503060000020004" pitchFamily="2" charset="77"/>
              </a:rPr>
              <a:t>he has spoken to us by his Son [Jesus]</a:t>
            </a:r>
            <a:r>
              <a:rPr lang="en-GB" sz="3200" dirty="0">
                <a:solidFill>
                  <a:srgbClr val="C4BBB0"/>
                </a:solidFill>
                <a:latin typeface="Gentium" panose="02000503060000020004" pitchFamily="2" charset="77"/>
              </a:rPr>
              <a:t>, whom he appointed the heir of all things, through whom also he created the world. </a:t>
            </a:r>
            <a:r>
              <a:rPr lang="en-GB" sz="3200" b="1" baseline="30000" dirty="0">
                <a:solidFill>
                  <a:srgbClr val="C4BBB0"/>
                </a:solidFill>
                <a:latin typeface="Gentium" panose="02000503060000020004" pitchFamily="2" charset="77"/>
              </a:rPr>
              <a:t>3 </a:t>
            </a:r>
            <a:r>
              <a:rPr lang="en-GB" sz="3200" dirty="0">
                <a:solidFill>
                  <a:srgbClr val="C4BBB0"/>
                </a:solidFill>
                <a:latin typeface="Gentium" panose="02000503060000020004" pitchFamily="2" charset="77"/>
              </a:rPr>
              <a:t>He [Jesus] is the radiance of the glory of God and </a:t>
            </a:r>
            <a:r>
              <a:rPr lang="en-GB" sz="3200" dirty="0">
                <a:solidFill>
                  <a:srgbClr val="CD2A2A"/>
                </a:solidFill>
                <a:latin typeface="Gentium" panose="02000503060000020004" pitchFamily="2" charset="77"/>
              </a:rPr>
              <a:t>the exact imprint of his nature</a:t>
            </a:r>
            <a:r>
              <a:rPr lang="en-GB" sz="3200" dirty="0">
                <a:solidFill>
                  <a:srgbClr val="C4BBB0"/>
                </a:solidFill>
                <a:latin typeface="Gentium" panose="02000503060000020004" pitchFamily="2" charset="77"/>
              </a:rPr>
              <a:t>…</a:t>
            </a:r>
          </a:p>
          <a:p>
            <a:pPr marL="0" lvl="0" indent="0">
              <a:lnSpc>
                <a:spcPct val="100000"/>
              </a:lnSpc>
              <a:buNone/>
            </a:pPr>
            <a:r>
              <a:rPr lang="en-US" sz="2000" b="1" dirty="0">
                <a:solidFill>
                  <a:srgbClr val="C4BBB0"/>
                </a:solidFill>
                <a:latin typeface="Gentium" panose="02000503060000020004" pitchFamily="2" charset="77"/>
              </a:rPr>
              <a:t>Hebrews 1:1-3 ESV</a:t>
            </a:r>
          </a:p>
          <a:p>
            <a:pPr marL="0" lvl="0" indent="0">
              <a:lnSpc>
                <a:spcPct val="100000"/>
              </a:lnSpc>
              <a:buNone/>
            </a:pPr>
            <a:endParaRPr lang="en-US" sz="2000" b="1" dirty="0">
              <a:solidFill>
                <a:srgbClr val="C4BBB0"/>
              </a:solidFill>
              <a:latin typeface="Gentium" panose="02000503060000020004" pitchFamily="2" charset="77"/>
            </a:endParaRPr>
          </a:p>
          <a:p>
            <a:pPr marL="0" lvl="0" indent="0">
              <a:lnSpc>
                <a:spcPct val="100000"/>
              </a:lnSpc>
              <a:buNone/>
            </a:pPr>
            <a:r>
              <a:rPr lang="en-US" sz="3000" b="1" baseline="30000" dirty="0">
                <a:solidFill>
                  <a:srgbClr val="C4BBB0"/>
                </a:solidFill>
                <a:latin typeface="Gentium" panose="02000503060000020004" pitchFamily="2" charset="77"/>
              </a:rPr>
              <a:t>15 </a:t>
            </a:r>
            <a:r>
              <a:rPr lang="en-US" sz="3000" b="1" dirty="0">
                <a:solidFill>
                  <a:srgbClr val="C4BBB0"/>
                </a:solidFill>
                <a:latin typeface="Gentium" panose="02000503060000020004" pitchFamily="2" charset="77"/>
              </a:rPr>
              <a:t>He </a:t>
            </a:r>
            <a:r>
              <a:rPr lang="en-US" sz="3000" b="1" dirty="0">
                <a:solidFill>
                  <a:srgbClr val="CD2A2A"/>
                </a:solidFill>
                <a:latin typeface="Gentium" panose="02000503060000020004" pitchFamily="2" charset="77"/>
              </a:rPr>
              <a:t>[Jesus] is the image of the invisible God,</a:t>
            </a:r>
            <a:r>
              <a:rPr lang="en-US" sz="3000" b="1" dirty="0">
                <a:solidFill>
                  <a:srgbClr val="C4BBB0"/>
                </a:solidFill>
                <a:latin typeface="Gentium" panose="02000503060000020004" pitchFamily="2" charset="77"/>
              </a:rPr>
              <a:t> the firstborn of all creation.</a:t>
            </a:r>
          </a:p>
          <a:p>
            <a:pPr marL="0" lvl="0" indent="0">
              <a:lnSpc>
                <a:spcPct val="100000"/>
              </a:lnSpc>
              <a:buNone/>
            </a:pPr>
            <a:r>
              <a:rPr lang="en-US" sz="1900" b="1" dirty="0">
                <a:solidFill>
                  <a:srgbClr val="C4BBB0"/>
                </a:solidFill>
                <a:latin typeface="Gentium" panose="02000503060000020004" pitchFamily="2" charset="77"/>
              </a:rPr>
              <a:t>Colossians 1:15 ESV</a:t>
            </a:r>
          </a:p>
          <a:p>
            <a:pPr marL="0" lvl="0" indent="0">
              <a:lnSpc>
                <a:spcPct val="100000"/>
              </a:lnSpc>
              <a:buNone/>
            </a:pPr>
            <a:endParaRPr lang="en-GB" sz="2000" dirty="0">
              <a:solidFill>
                <a:srgbClr val="C4BBB0"/>
              </a:solidFill>
              <a:latin typeface="Gentium" panose="02000503060000020004" pitchFamily="2" charset="77"/>
            </a:endParaRPr>
          </a:p>
        </p:txBody>
      </p:sp>
    </p:spTree>
    <p:extLst>
      <p:ext uri="{BB962C8B-B14F-4D97-AF65-F5344CB8AC3E}">
        <p14:creationId xmlns:p14="http://schemas.microsoft.com/office/powerpoint/2010/main" val="186814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3200" b="1" baseline="30000" dirty="0">
                <a:solidFill>
                  <a:srgbClr val="C4BBB0"/>
                </a:solidFill>
                <a:latin typeface="Gentium" panose="02000503060000020004" pitchFamily="2" charset="77"/>
              </a:rPr>
              <a:t>8</a:t>
            </a:r>
            <a:r>
              <a:rPr lang="en-GB" sz="3200" b="1" dirty="0">
                <a:solidFill>
                  <a:srgbClr val="C4BBB0"/>
                </a:solidFill>
                <a:latin typeface="Gentium" panose="02000503060000020004" pitchFamily="2" charset="77"/>
              </a:rPr>
              <a:t> Philip said to him, “Lord, show us the Father, and it is enough for us.” </a:t>
            </a:r>
            <a:r>
              <a:rPr lang="en-GB" sz="3200" b="1" baseline="30000" dirty="0">
                <a:solidFill>
                  <a:srgbClr val="C4BBB0"/>
                </a:solidFill>
                <a:latin typeface="Gentium" panose="02000503060000020004" pitchFamily="2" charset="77"/>
              </a:rPr>
              <a:t>9</a:t>
            </a:r>
            <a:r>
              <a:rPr lang="en-GB" sz="3200" b="1" dirty="0">
                <a:solidFill>
                  <a:srgbClr val="C4BBB0"/>
                </a:solidFill>
                <a:latin typeface="Gentium" panose="02000503060000020004" pitchFamily="2" charset="77"/>
              </a:rPr>
              <a:t> Jesus said to him, “Have I been with you so long, and you still do not know me, Philip?</a:t>
            </a:r>
            <a:r>
              <a:rPr lang="en-GB" sz="3200" b="1" dirty="0">
                <a:solidFill>
                  <a:srgbClr val="E9E2DC"/>
                </a:solidFill>
                <a:latin typeface="Gentium" panose="02000503060000020004" pitchFamily="2" charset="77"/>
              </a:rPr>
              <a:t> </a:t>
            </a:r>
            <a:r>
              <a:rPr lang="en-GB" sz="3200" b="1" dirty="0">
                <a:solidFill>
                  <a:srgbClr val="CD2A2A"/>
                </a:solidFill>
                <a:latin typeface="Gentium" panose="02000503060000020004" pitchFamily="2" charset="77"/>
              </a:rPr>
              <a:t>Whoever has seen me has seen the Father</a:t>
            </a:r>
            <a:r>
              <a:rPr lang="en-GB" sz="3200" b="1" dirty="0">
                <a:solidFill>
                  <a:srgbClr val="C4BBB0"/>
                </a:solidFill>
                <a:latin typeface="Gentium" panose="02000503060000020004" pitchFamily="2" charset="77"/>
              </a:rPr>
              <a:t>. How can you say, ‘Show us the Father’?</a:t>
            </a:r>
          </a:p>
          <a:p>
            <a:pPr marL="0" lvl="0" indent="0">
              <a:lnSpc>
                <a:spcPct val="100000"/>
              </a:lnSpc>
              <a:buNone/>
            </a:pPr>
            <a:r>
              <a:rPr lang="en-US" sz="2000" b="1" dirty="0">
                <a:solidFill>
                  <a:srgbClr val="C4BBB0"/>
                </a:solidFill>
                <a:latin typeface="Gentium" panose="02000503060000020004" pitchFamily="2" charset="77"/>
              </a:rPr>
              <a:t>John 14:8-9 ESV</a:t>
            </a:r>
          </a:p>
        </p:txBody>
      </p:sp>
    </p:spTree>
    <p:extLst>
      <p:ext uri="{BB962C8B-B14F-4D97-AF65-F5344CB8AC3E}">
        <p14:creationId xmlns:p14="http://schemas.microsoft.com/office/powerpoint/2010/main" val="1579761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68B884-69B3-6A45-A64E-7629F9A511B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18690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3732</TotalTime>
  <Words>769</Words>
  <Application>Microsoft Macintosh PowerPoint</Application>
  <PresentationFormat>Widescreen</PresentationFormat>
  <Paragraphs>60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Futura Medium</vt:lpstr>
      <vt:lpstr>Gentium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43</cp:revision>
  <dcterms:created xsi:type="dcterms:W3CDTF">2021-12-01T10:06:37Z</dcterms:created>
  <dcterms:modified xsi:type="dcterms:W3CDTF">2022-04-02T13:38:52Z</dcterms:modified>
</cp:coreProperties>
</file>