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2" r:id="rId2"/>
    <p:sldId id="296" r:id="rId3"/>
    <p:sldId id="297" r:id="rId4"/>
    <p:sldId id="294" r:id="rId5"/>
    <p:sldId id="298" r:id="rId6"/>
    <p:sldId id="299" r:id="rId7"/>
    <p:sldId id="300" r:id="rId8"/>
    <p:sldId id="301" r:id="rId9"/>
    <p:sldId id="302" r:id="rId10"/>
    <p:sldId id="303" r:id="rId11"/>
    <p:sldId id="306" r:id="rId12"/>
    <p:sldId id="308" r:id="rId13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/>
    <p:restoredTop sz="88149"/>
  </p:normalViewPr>
  <p:slideViewPr>
    <p:cSldViewPr snapToGrid="0" snapToObjects="1">
      <p:cViewPr varScale="1">
        <p:scale>
          <a:sx n="115" d="100"/>
          <a:sy n="115" d="100"/>
        </p:scale>
        <p:origin x="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369C39-9801-FD4D-A843-C1B77CCD7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F8960-4C31-9C42-A994-CF9C649D81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BD9F9-2C8E-4D48-9EA5-583EB484287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86C2D-1E0D-B448-AA34-5CE963C71D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04486-501B-2A4D-8967-EE750A26DC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36669-FBC7-6B40-9BE8-C39ABC5E0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43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AAAEA-F173-0146-84C2-36F9C403389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CC611-F3BB-3F49-9B83-B79D0AB65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2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057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86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992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84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009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404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336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13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393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97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25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5F9F-BFC5-B34B-924A-C272C3DF3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CD76A-48AD-F845-8BA2-FC754761E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AD2DC-2BC0-474B-87F5-A4B02266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B91EF-FAC8-F347-A795-63BD9DAD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A205-8490-6344-A72A-97D85249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DC9A-551B-0C4D-B2EA-D7CD3E17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47E1E-CEAD-5044-AC01-5D4ADC6B5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4DE64-3097-2E40-AFD3-B482D164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473AB-03A7-C349-B0AE-EDA9A23B5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028C7-7E49-B94B-A4B8-C813D5EC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7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DA9440-3BE4-9D41-B9D3-2BE97C480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D2259-640A-7941-BB87-6FA71163E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637B1-BC44-1F43-9237-AE016207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EA6CB-34BD-7D4F-B348-FDC547A0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B809C-F0C0-5841-9853-8678A0E46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85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74996"/>
            <a:ext cx="10972800" cy="5451169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FontTx/>
              <a:buNone/>
              <a:defRPr sz="3733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439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22407-27F5-194A-B223-A4F0E2B3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AFFF5-75A5-C148-8881-736A2CD36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88E25-6F3A-A141-931C-61192F49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496F2-8DD1-6B4B-8E50-F35D8713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25E51-C8F8-2743-9554-F575A31D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6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976D-9603-724F-B6B6-7D1A0D09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90CE3-1E21-A64D-A7BC-AF1B1BED3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7FB62-3563-C242-80DF-28530BB8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2236B-A483-FE49-A39C-527DD7E6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9CC2-027D-F94B-9B9B-B4C10853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38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5975-88D5-4A43-BDC8-DEAA4C63C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614DC-C742-8C4C-B145-8D00AEC2F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42EFA-9987-7140-86F4-9C11FCCB8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C33EA-015D-9D4B-8BB1-6367B62A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68523-136C-B848-9956-AE6131AA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6EA56-A3E5-444B-AE46-87167FBF4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3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0D5B-F7CA-5345-B1C7-8F267CB93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8A11-1482-AB4C-A49B-B74AB8C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BA028-E6BE-9E4F-834A-582389D3D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F24C1-B4AF-5A4D-AEB3-CCC044EB9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5F48CD-F2C4-2241-82AC-517DE6A25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1EB1F-0C6E-E545-8C0B-C67C0C59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AFA5A-451C-884A-9A52-EA43C0FC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FC5A53-EF20-9F4A-B9CE-A35FA0B4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8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46F6C-3F6D-3D4A-B74A-167724BA1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50A07-B382-5A44-853C-B6F1B466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9720C-907C-474E-8C6F-BDEAB010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9E19F-4592-F740-B7E0-A872661D0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1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3DE1F-9E45-9A4C-9B13-8748F27C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D0DA4-DD63-0D4D-9DA1-119FDDCE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F31BA-BF7A-2449-931D-89A0C28D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39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81436-4AF4-9543-BDE1-D26ECCEE0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2AA09-CAA0-4543-874C-4DC5E38E5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89671-2F11-F44F-A211-DBD829111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797D5-C8E3-8743-B33D-0AE76571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B2128-2327-6A4A-91A8-88DB4F05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BA8A2-6579-A240-90E9-1138BDF9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4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82720-DC53-CA4E-B005-FF57DF64A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51377-77C5-0C4B-9E1D-5D665CE3A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499B4-09B4-0E4D-9587-B7B1504EC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E7144-B688-A342-9AA1-72DB2B4B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9774C-FD4B-4944-B017-95D21836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D3A4F-C401-AA46-BFFA-7540C2A3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89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18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72FFE-33D2-A346-BB25-D4904620D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67734-CD03-674D-B41A-0E015AA64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C74E3-B72B-7E4A-9437-2C595A9B5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3F2E-A020-7A4C-B0BD-AAED2DEBB441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0E7B7-6A98-0849-BBCF-85F4EACC5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C7793-31A0-7143-BA4F-289796D17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2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503169"/>
            <a:ext cx="9144000" cy="100679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MG Sans" pitchFamily="2" charset="77"/>
              </a:rPr>
              <a:t>Church – God’s </a:t>
            </a:r>
            <a:r>
              <a:rPr lang="en-US" b="1" dirty="0" err="1">
                <a:solidFill>
                  <a:schemeClr val="bg1"/>
                </a:solidFill>
                <a:latin typeface="CMG Sans" pitchFamily="2" charset="77"/>
              </a:rPr>
              <a:t>Ekklesia</a:t>
            </a:r>
            <a:endParaRPr lang="en-US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4024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5259" y="605668"/>
            <a:ext cx="10928195" cy="5646663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MG Sans" pitchFamily="2" charset="77"/>
                <a:cs typeface="Montserrat-Regular"/>
              </a:rPr>
              <a:t>The Secular </a:t>
            </a:r>
            <a:r>
              <a:rPr lang="en-US" sz="4400" b="1" dirty="0" err="1">
                <a:solidFill>
                  <a:schemeClr val="bg1"/>
                </a:solidFill>
                <a:latin typeface="CMG Sans" pitchFamily="2" charset="77"/>
                <a:cs typeface="Montserrat-Regular"/>
              </a:rPr>
              <a:t>Ekklesia</a:t>
            </a:r>
            <a:r>
              <a:rPr lang="en-US" sz="4400" b="1" dirty="0">
                <a:solidFill>
                  <a:schemeClr val="bg1"/>
                </a:solidFill>
                <a:latin typeface="CMG Sans" pitchFamily="2" charset="77"/>
                <a:cs typeface="Montserrat-Regular"/>
              </a:rPr>
              <a:t> in New Testament Times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The governing assembly of a city’s citizens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Called from home &amp; work to assemble together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Every free citizen was expected to participate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Meetings included prayer &amp; sacrifices to heathen gods   </a:t>
            </a: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schemeClr val="bg1"/>
              </a:solidFill>
              <a:latin typeface="CMG Sans SemiBold Cn" pitchFamily="2" charset="0"/>
              <a:cs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167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5259" y="605668"/>
            <a:ext cx="10928195" cy="56466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JESUS’ BIG PROMISE 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LITERALLY: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I will have my </a:t>
            </a:r>
            <a:r>
              <a:rPr lang="en-US" sz="3200" b="1" dirty="0" err="1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Ekklesia</a:t>
            </a: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; my called out assembly to govern in the spiritual realm to affect their communities &amp; nation, &amp; the nations AND what my ruling assembly binds &amp; looses on earth in prayer will be activated in the heavenly realm. </a:t>
            </a: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schemeClr val="bg1"/>
              </a:solidFill>
              <a:latin typeface="CMG Sans SemiBold Cn" pitchFamily="2" charset="0"/>
              <a:cs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7716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5259" y="605668"/>
            <a:ext cx="10928195" cy="56466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OUR BIG RESPONSIBILTY </a:t>
            </a: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schemeClr val="bg1"/>
              </a:solidFill>
              <a:latin typeface="CMG Sans SemiBold Cn" pitchFamily="2" charset="0"/>
              <a:cs typeface="Montserrat-Regular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Not to neglect assembling together as God’s </a:t>
            </a:r>
            <a:r>
              <a:rPr lang="en-US" sz="3200" b="1" dirty="0" err="1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Ekklesia</a:t>
            </a: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 to influence for good, through corporate prayer, our city, our nation and the nations.</a:t>
            </a: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schemeClr val="bg1"/>
              </a:solidFill>
              <a:latin typeface="CMG Sans SemiBold Cn" pitchFamily="2" charset="0"/>
              <a:cs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0620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6532" y="663421"/>
            <a:ext cx="11458937" cy="5451169"/>
          </a:xfrm>
        </p:spPr>
        <p:txBody>
          <a:bodyPr>
            <a:noAutofit/>
          </a:bodyPr>
          <a:lstStyle/>
          <a:p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13 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When Jesus came to the region of Caesarea Philippi, he asked his disciples, “Who do people say the Son of Man is?”</a:t>
            </a:r>
          </a:p>
          <a:p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14 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They replied, “Some say John the Baptist; others say Elijah; and still others, Jeremiah or one of the prophets.”</a:t>
            </a:r>
          </a:p>
          <a:p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15 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“But what about you?” he asked. “Who do you say I am?”</a:t>
            </a:r>
          </a:p>
          <a:p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16 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Simon Peter answered, “You are the Christ, the Son of the living God.”</a:t>
            </a:r>
          </a:p>
        </p:txBody>
      </p:sp>
    </p:spTree>
    <p:extLst>
      <p:ext uri="{BB962C8B-B14F-4D97-AF65-F5344CB8AC3E}">
        <p14:creationId xmlns:p14="http://schemas.microsoft.com/office/powerpoint/2010/main" val="278997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6532" y="663421"/>
            <a:ext cx="11458937" cy="5451169"/>
          </a:xfrm>
        </p:spPr>
        <p:txBody>
          <a:bodyPr>
            <a:noAutofit/>
          </a:bodyPr>
          <a:lstStyle/>
          <a:p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17 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Jesus replied, “Blessed are you, Simon son of Jonah, for this was not revealed to you by man, but by my Father in heaven. </a:t>
            </a:r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18 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And I tell you that you are Peter,</a:t>
            </a:r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and on this rock I will build my church, and the gates of Hades will not overcome it. </a:t>
            </a:r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19 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I will give you the keys of the kingdom of heaven; whatever you bind on earth will be</a:t>
            </a:r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bound in heaven, and whatever you loose on earth will be</a:t>
            </a:r>
            <a:r>
              <a:rPr lang="en-GB" sz="3200" b="1" baseline="30000" dirty="0">
                <a:solidFill>
                  <a:schemeClr val="bg1"/>
                </a:solidFill>
                <a:latin typeface="CMG Sans SemiBold Cn" pitchFamily="2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loosed in heaven.”</a:t>
            </a:r>
          </a:p>
          <a:p>
            <a:pPr algn="r"/>
            <a:r>
              <a:rPr lang="en-GB" sz="2400" b="1" dirty="0">
                <a:solidFill>
                  <a:schemeClr val="bg1"/>
                </a:solidFill>
                <a:latin typeface="CMG Sans SemiBold Cn" pitchFamily="2" charset="0"/>
              </a:rPr>
              <a:t>Matthew 16 verses 13 – 19 (NIV)</a:t>
            </a:r>
          </a:p>
          <a:p>
            <a:endParaRPr lang="en-GB" sz="3200" b="1" dirty="0"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7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en-US" sz="4400" b="1" dirty="0">
                <a:solidFill>
                  <a:schemeClr val="bg1"/>
                </a:solidFill>
                <a:latin typeface="CMG Sans" pitchFamily="2" charset="77"/>
                <a:cs typeface="Montserrat-Regular"/>
              </a:rPr>
              <a:t>THE BIG QUESTION</a:t>
            </a:r>
          </a:p>
          <a:p>
            <a:pPr algn="ctr"/>
            <a:endParaRPr lang="en-GB" sz="3200" b="1" dirty="0">
              <a:solidFill>
                <a:schemeClr val="bg1"/>
              </a:solidFill>
              <a:latin typeface="CMG Sans SemiBold Cn" pitchFamily="2" charset="0"/>
            </a:endParaRP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“Who do YOU say I am?”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Matt.16 v.15</a:t>
            </a:r>
          </a:p>
        </p:txBody>
      </p:sp>
    </p:spTree>
    <p:extLst>
      <p:ext uri="{BB962C8B-B14F-4D97-AF65-F5344CB8AC3E}">
        <p14:creationId xmlns:p14="http://schemas.microsoft.com/office/powerpoint/2010/main" val="317042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en-US" sz="4400" b="1" dirty="0">
                <a:solidFill>
                  <a:schemeClr val="bg1"/>
                </a:solidFill>
                <a:latin typeface="CMG Sans" pitchFamily="2" charset="77"/>
                <a:cs typeface="Montserrat-Regular"/>
              </a:rPr>
              <a:t>THE BIG REVELATION</a:t>
            </a:r>
          </a:p>
          <a:p>
            <a:pPr algn="ctr"/>
            <a:endParaRPr lang="en-GB" sz="3200" b="1" dirty="0">
              <a:solidFill>
                <a:schemeClr val="bg1"/>
              </a:solidFill>
              <a:latin typeface="CMG Sans SemiBold Cn" pitchFamily="2" charset="0"/>
            </a:endParaRP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“You are the Christ, the Son of the living God.”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Matt.16 v.16 - 17</a:t>
            </a:r>
          </a:p>
        </p:txBody>
      </p:sp>
    </p:spTree>
    <p:extLst>
      <p:ext uri="{BB962C8B-B14F-4D97-AF65-F5344CB8AC3E}">
        <p14:creationId xmlns:p14="http://schemas.microsoft.com/office/powerpoint/2010/main" val="35048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en-US" sz="4400" b="1" dirty="0">
                <a:solidFill>
                  <a:schemeClr val="bg1"/>
                </a:solidFill>
                <a:latin typeface="CMG Sans" pitchFamily="2" charset="77"/>
                <a:cs typeface="Montserrat-Regular"/>
              </a:rPr>
              <a:t>THE BIG PROMISE</a:t>
            </a:r>
          </a:p>
          <a:p>
            <a:pPr algn="ctr"/>
            <a:endParaRPr lang="en-GB" sz="3200" b="1" dirty="0">
              <a:solidFill>
                <a:schemeClr val="bg1"/>
              </a:solidFill>
              <a:latin typeface="CMG Sans SemiBold Cn" pitchFamily="2" charset="0"/>
            </a:endParaRP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“… I will build my church, …”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MG Sans SemiBold Cn" pitchFamily="2" charset="0"/>
              </a:rPr>
              <a:t>Matt.16 v.18</a:t>
            </a:r>
          </a:p>
        </p:txBody>
      </p:sp>
    </p:spTree>
    <p:extLst>
      <p:ext uri="{BB962C8B-B14F-4D97-AF65-F5344CB8AC3E}">
        <p14:creationId xmlns:p14="http://schemas.microsoft.com/office/powerpoint/2010/main" val="290703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MG Sans" pitchFamily="2" charset="77"/>
                <a:cs typeface="Montserrat-Regular"/>
              </a:rPr>
              <a:t>THE BIG RESPONSIBILITY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 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“I will give you the keys of the kingdom of heaven; whatever you bind on earth will be bound in heaven, and whatever you loose on earth will be loosed in heaven.”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Matt.16 v.19</a:t>
            </a:r>
          </a:p>
        </p:txBody>
      </p:sp>
    </p:spTree>
    <p:extLst>
      <p:ext uri="{BB962C8B-B14F-4D97-AF65-F5344CB8AC3E}">
        <p14:creationId xmlns:p14="http://schemas.microsoft.com/office/powerpoint/2010/main" val="130644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27355" y="1594623"/>
            <a:ext cx="9266665" cy="4531541"/>
          </a:xfrm>
        </p:spPr>
        <p:txBody>
          <a:bodyPr numCol="2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A temple/ house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God’s family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A body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An army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Christ’s bride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A royal priesthood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Ambassadors of God’s kingdom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A flock of sheep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Pilgrims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A city on a hill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750A34-2469-1360-E526-2206E20BDB86}"/>
              </a:ext>
            </a:extLst>
          </p:cNvPr>
          <p:cNvSpPr txBox="1"/>
          <p:nvPr/>
        </p:nvSpPr>
        <p:spPr>
          <a:xfrm>
            <a:off x="185854" y="591008"/>
            <a:ext cx="11820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MG Sans" pitchFamily="2" charset="77"/>
                <a:cs typeface="Montserrat-Regular"/>
              </a:rPr>
              <a:t>Church – the Multifaceted Wisdom of God</a:t>
            </a:r>
          </a:p>
        </p:txBody>
      </p:sp>
    </p:spTree>
    <p:extLst>
      <p:ext uri="{BB962C8B-B14F-4D97-AF65-F5344CB8AC3E}">
        <p14:creationId xmlns:p14="http://schemas.microsoft.com/office/powerpoint/2010/main" val="30081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CMG Sans" pitchFamily="2" charset="77"/>
                <a:cs typeface="Montserrat-Regular"/>
              </a:rPr>
              <a:t>Church – God’s </a:t>
            </a:r>
            <a:r>
              <a:rPr lang="en-US" sz="8000" b="1" dirty="0" err="1">
                <a:solidFill>
                  <a:schemeClr val="bg1"/>
                </a:solidFill>
                <a:latin typeface="CMG Sans" pitchFamily="2" charset="77"/>
                <a:cs typeface="Montserrat-Regular"/>
              </a:rPr>
              <a:t>Ekklesia</a:t>
            </a:r>
            <a:endParaRPr lang="en-US" sz="8000" b="1" dirty="0">
              <a:solidFill>
                <a:schemeClr val="bg1"/>
              </a:solidFill>
              <a:latin typeface="CMG Sans" pitchFamily="2" charset="77"/>
              <a:cs typeface="Montserrat-Regular"/>
            </a:endParaRPr>
          </a:p>
          <a:p>
            <a:pPr algn="ctr"/>
            <a:r>
              <a:rPr lang="en-US" sz="51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 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8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A company of God’s ‘called out ones’; delivered from the kingdom of darkness – Col.1 v.13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800" b="1" dirty="0">
                <a:solidFill>
                  <a:schemeClr val="bg1"/>
                </a:solidFill>
                <a:latin typeface="CMG Sans SemiBold Cn" pitchFamily="2" charset="0"/>
                <a:cs typeface="Montserrat-Regular"/>
              </a:rPr>
              <a:t>c.f. in Old Testament, God’s people were called out of their tents/homes to assemble to hear from God – Hebrew: Kahal - Nums.10 v.7; 1 Kings 8 v.14; 1 Chron.29 v.20; Ps.107 v.32; Ps.149 v.1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CMG Sans" pitchFamily="2" charset="77"/>
                <a:cs typeface="Montserrat-Regular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980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560</Words>
  <Application>Microsoft Macintosh PowerPoint</Application>
  <PresentationFormat>Widescreen</PresentationFormat>
  <Paragraphs>61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CMG Sans</vt:lpstr>
      <vt:lpstr>CMG Sans SemiBold Cn</vt:lpstr>
      <vt:lpstr>Office Theme</vt:lpstr>
      <vt:lpstr>Church – God’s Ekklesia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Becca Marsh</cp:lastModifiedBy>
  <cp:revision>26</cp:revision>
  <cp:lastPrinted>2021-02-28T08:34:59Z</cp:lastPrinted>
  <dcterms:created xsi:type="dcterms:W3CDTF">2020-09-24T08:26:41Z</dcterms:created>
  <dcterms:modified xsi:type="dcterms:W3CDTF">2023-08-23T08:28:47Z</dcterms:modified>
</cp:coreProperties>
</file>