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9" r:id="rId4"/>
    <p:sldId id="263" r:id="rId5"/>
    <p:sldId id="262" r:id="rId6"/>
    <p:sldId id="264" r:id="rId7"/>
    <p:sldId id="265" r:id="rId8"/>
    <p:sldId id="266" r:id="rId9"/>
    <p:sldId id="268" r:id="rId10"/>
    <p:sldId id="269" r:id="rId11"/>
    <p:sldId id="271" r:id="rId12"/>
    <p:sldId id="273" r:id="rId13"/>
    <p:sldId id="272"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A4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1"/>
    <p:restoredTop sz="96093"/>
  </p:normalViewPr>
  <p:slideViewPr>
    <p:cSldViewPr>
      <p:cViewPr varScale="1">
        <p:scale>
          <a:sx n="48" d="100"/>
          <a:sy n="48" d="100"/>
        </p:scale>
        <p:origin x="192" y="17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12/14/23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12/14/23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12/14/23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12/14/23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764DE79-268F-4C1A-8933-263129D2AF90}" type="datetimeFigureOut">
              <a:rPr lang="en-US" dirty="0"/>
              <a:t>12/14/23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7647546-3942-00FF-529B-6B1A13DBB2B3}"/>
              </a:ext>
            </a:extLst>
          </p:cNvPr>
          <p:cNvPicPr>
            <a:picLocks noChangeAspect="1"/>
          </p:cNvPicPr>
          <p:nvPr/>
        </p:nvPicPr>
        <p:blipFill>
          <a:blip r:embed="rId2"/>
          <a:stretch>
            <a:fillRect/>
          </a:stretch>
        </p:blipFill>
        <p:spPr>
          <a:xfrm>
            <a:off x="0" y="-1"/>
            <a:ext cx="12224000" cy="6876000"/>
          </a:xfrm>
          <a:prstGeom prst="rect">
            <a:avLst/>
          </a:prstGeom>
        </p:spPr>
      </p:pic>
    </p:spTree>
    <p:extLst>
      <p:ext uri="{BB962C8B-B14F-4D97-AF65-F5344CB8AC3E}">
        <p14:creationId xmlns:p14="http://schemas.microsoft.com/office/powerpoint/2010/main" val="1064438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BD4709B-1539-17AD-8EB0-75229D591D5E}"/>
              </a:ext>
            </a:extLst>
          </p:cNvPr>
          <p:cNvSpPr>
            <a:spLocks noGrp="1"/>
          </p:cNvSpPr>
          <p:nvPr>
            <p:ph idx="1"/>
          </p:nvPr>
        </p:nvSpPr>
        <p:spPr>
          <a:xfrm>
            <a:off x="361507" y="372140"/>
            <a:ext cx="11461898" cy="6166883"/>
          </a:xfrm>
        </p:spPr>
        <p:txBody>
          <a:bodyPr>
            <a:noAutofit/>
          </a:bodyPr>
          <a:lstStyle/>
          <a:p>
            <a:pPr marL="0" indent="0">
              <a:lnSpc>
                <a:spcPct val="100000"/>
              </a:lnSpc>
              <a:buNone/>
            </a:pPr>
            <a:r>
              <a:rPr lang="en-GB" sz="3200" b="1" kern="100" baseline="300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29</a:t>
            </a:r>
            <a:r>
              <a:rPr lang="en-GB" sz="32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 Balaam answered the donkey, “You have made a fool of me! If only I had a sword in my hand, I would kill you right now.” </a:t>
            </a:r>
            <a:r>
              <a:rPr lang="en-GB" sz="3200" b="1" kern="100" baseline="300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30</a:t>
            </a:r>
            <a:r>
              <a:rPr lang="en-GB" sz="32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 The donkey said to Balaam, “Am I not your own donkey, which you have always ridden, to this day? Have I been in the habit of doing this to you?”</a:t>
            </a:r>
          </a:p>
          <a:p>
            <a:pPr marL="0" indent="0">
              <a:lnSpc>
                <a:spcPct val="100000"/>
              </a:lnSpc>
              <a:buNone/>
            </a:pPr>
            <a:r>
              <a:rPr lang="en-GB" sz="2400" b="1" kern="100" dirty="0">
                <a:solidFill>
                  <a:schemeClr val="bg1"/>
                </a:solidFill>
                <a:latin typeface="Roxborough CF Demi Bold" pitchFamily="2" charset="77"/>
                <a:ea typeface="Source Serif Pro Semibold" panose="02040603050405020204" pitchFamily="18" charset="0"/>
                <a:cs typeface="Times New Roman" panose="02020603050405020304" pitchFamily="18" charset="0"/>
              </a:rPr>
              <a:t>Numbers 22:29-30 NIV</a:t>
            </a:r>
            <a:endParaRPr lang="en-GB" sz="24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endParaRPr>
          </a:p>
        </p:txBody>
      </p:sp>
    </p:spTree>
    <p:extLst>
      <p:ext uri="{BB962C8B-B14F-4D97-AF65-F5344CB8AC3E}">
        <p14:creationId xmlns:p14="http://schemas.microsoft.com/office/powerpoint/2010/main" val="2384077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BD4709B-1539-17AD-8EB0-75229D591D5E}"/>
              </a:ext>
            </a:extLst>
          </p:cNvPr>
          <p:cNvSpPr>
            <a:spLocks noGrp="1"/>
          </p:cNvSpPr>
          <p:nvPr>
            <p:ph idx="1"/>
          </p:nvPr>
        </p:nvSpPr>
        <p:spPr>
          <a:xfrm>
            <a:off x="361507" y="372140"/>
            <a:ext cx="11461898" cy="6166883"/>
          </a:xfrm>
        </p:spPr>
        <p:txBody>
          <a:bodyPr anchor="ctr">
            <a:noAutofit/>
          </a:bodyPr>
          <a:lstStyle/>
          <a:p>
            <a:pPr marL="0" indent="0" algn="ctr">
              <a:lnSpc>
                <a:spcPct val="100000"/>
              </a:lnSpc>
              <a:buNone/>
            </a:pPr>
            <a:r>
              <a:rPr lang="en-GB" sz="4800" b="1" kern="100" dirty="0">
                <a:solidFill>
                  <a:schemeClr val="bg1"/>
                </a:solidFill>
                <a:latin typeface="Roxborough CF Demi Bold" pitchFamily="2" charset="77"/>
                <a:ea typeface="Source Serif Pro Semibold" panose="02040603050405020204" pitchFamily="18" charset="0"/>
                <a:cs typeface="Times New Roman" panose="02020603050405020304" pitchFamily="18" charset="0"/>
              </a:rPr>
              <a:t>A star will come out of Jacob;</a:t>
            </a:r>
            <a:br>
              <a:rPr lang="en-GB" sz="4800" b="1" kern="100" dirty="0">
                <a:solidFill>
                  <a:schemeClr val="bg1"/>
                </a:solidFill>
                <a:latin typeface="Roxborough CF Demi Bold" pitchFamily="2" charset="77"/>
                <a:ea typeface="Source Serif Pro Semibold" panose="02040603050405020204" pitchFamily="18" charset="0"/>
                <a:cs typeface="Times New Roman" panose="02020603050405020304" pitchFamily="18" charset="0"/>
              </a:rPr>
            </a:br>
            <a:r>
              <a:rPr lang="en-GB" sz="4800" b="1" kern="100" dirty="0">
                <a:solidFill>
                  <a:schemeClr val="bg1"/>
                </a:solidFill>
                <a:latin typeface="Roxborough CF Demi Bold" pitchFamily="2" charset="77"/>
                <a:ea typeface="Source Serif Pro Semibold" panose="02040603050405020204" pitchFamily="18" charset="0"/>
                <a:cs typeface="Times New Roman" panose="02020603050405020304" pitchFamily="18" charset="0"/>
              </a:rPr>
              <a:t>    a sceptre will rise out of Israel. </a:t>
            </a:r>
          </a:p>
          <a:p>
            <a:pPr marL="0" indent="0" algn="ctr">
              <a:lnSpc>
                <a:spcPct val="100000"/>
              </a:lnSpc>
              <a:buNone/>
            </a:pPr>
            <a:r>
              <a:rPr lang="en-GB" sz="3200" b="1" kern="100" dirty="0">
                <a:solidFill>
                  <a:schemeClr val="bg1"/>
                </a:solidFill>
                <a:latin typeface="Roxborough CF Demi Bold" pitchFamily="2" charset="77"/>
                <a:ea typeface="Source Serif Pro Semibold" panose="02040603050405020204" pitchFamily="18" charset="0"/>
                <a:cs typeface="Times New Roman" panose="02020603050405020304" pitchFamily="18" charset="0"/>
              </a:rPr>
              <a:t>Numbers 24:17 NIV</a:t>
            </a:r>
            <a:endParaRPr lang="en-GB" sz="32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endParaRPr>
          </a:p>
        </p:txBody>
      </p:sp>
    </p:spTree>
    <p:extLst>
      <p:ext uri="{BB962C8B-B14F-4D97-AF65-F5344CB8AC3E}">
        <p14:creationId xmlns:p14="http://schemas.microsoft.com/office/powerpoint/2010/main" val="1936428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BD4709B-1539-17AD-8EB0-75229D591D5E}"/>
              </a:ext>
            </a:extLst>
          </p:cNvPr>
          <p:cNvSpPr>
            <a:spLocks noGrp="1"/>
          </p:cNvSpPr>
          <p:nvPr>
            <p:ph idx="1"/>
          </p:nvPr>
        </p:nvSpPr>
        <p:spPr>
          <a:xfrm>
            <a:off x="361507" y="372140"/>
            <a:ext cx="11461898" cy="6166883"/>
          </a:xfrm>
        </p:spPr>
        <p:txBody>
          <a:bodyPr>
            <a:noAutofit/>
          </a:bodyPr>
          <a:lstStyle/>
          <a:p>
            <a:pPr marL="0" indent="0">
              <a:lnSpc>
                <a:spcPct val="100000"/>
              </a:lnSpc>
              <a:buNone/>
            </a:pPr>
            <a:r>
              <a:rPr lang="en-GB" sz="3200" b="1" kern="100" baseline="300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10 </a:t>
            </a:r>
            <a:r>
              <a:rPr lang="en-GB" sz="32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When they saw the star, they were overjoyed. </a:t>
            </a:r>
            <a:r>
              <a:rPr lang="en-GB" sz="3200" b="1" kern="100" baseline="300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11 </a:t>
            </a:r>
            <a:r>
              <a:rPr lang="en-GB" sz="32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On coming to the house, they saw the child with his mother Mary, and they bowed down and worshipped him. Then they opened their treasures and presented him with gifts of gold, frankincense and myrrh. </a:t>
            </a:r>
            <a:r>
              <a:rPr lang="en-GB" sz="3200" b="1" kern="100" baseline="300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12 </a:t>
            </a:r>
            <a:r>
              <a:rPr lang="en-GB" sz="32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And having been warned in a dream not to go back to Herod, they returned to their country by another route. </a:t>
            </a:r>
          </a:p>
          <a:p>
            <a:pPr marL="0" indent="0">
              <a:lnSpc>
                <a:spcPct val="100000"/>
              </a:lnSpc>
              <a:buNone/>
            </a:pPr>
            <a:r>
              <a:rPr lang="en-GB" sz="20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Matthew 2:1-12 NIV</a:t>
            </a:r>
          </a:p>
        </p:txBody>
      </p:sp>
    </p:spTree>
    <p:extLst>
      <p:ext uri="{BB962C8B-B14F-4D97-AF65-F5344CB8AC3E}">
        <p14:creationId xmlns:p14="http://schemas.microsoft.com/office/powerpoint/2010/main" val="1353539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1635CC0-9BFD-667C-D5B8-FBBA8C667B92}"/>
              </a:ext>
            </a:extLst>
          </p:cNvPr>
          <p:cNvPicPr>
            <a:picLocks noChangeAspect="1"/>
          </p:cNvPicPr>
          <p:nvPr/>
        </p:nvPicPr>
        <p:blipFill>
          <a:blip r:embed="rId2"/>
          <a:stretch>
            <a:fillRect/>
          </a:stretch>
        </p:blipFill>
        <p:spPr>
          <a:xfrm>
            <a:off x="0" y="-1"/>
            <a:ext cx="12192000" cy="6858000"/>
          </a:xfrm>
          <a:prstGeom prst="rect">
            <a:avLst/>
          </a:prstGeom>
        </p:spPr>
      </p:pic>
    </p:spTree>
    <p:extLst>
      <p:ext uri="{BB962C8B-B14F-4D97-AF65-F5344CB8AC3E}">
        <p14:creationId xmlns:p14="http://schemas.microsoft.com/office/powerpoint/2010/main" val="1362187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7AE12DE-087A-BAB5-A958-FDBC73AE9C58}"/>
              </a:ext>
            </a:extLst>
          </p:cNvPr>
          <p:cNvPicPr>
            <a:picLocks noChangeAspect="1"/>
          </p:cNvPicPr>
          <p:nvPr/>
        </p:nvPicPr>
        <p:blipFill>
          <a:blip r:embed="rId2"/>
          <a:stretch>
            <a:fillRect/>
          </a:stretch>
        </p:blipFill>
        <p:spPr>
          <a:xfrm>
            <a:off x="0" y="-1"/>
            <a:ext cx="12224000" cy="6876000"/>
          </a:xfrm>
          <a:prstGeom prst="rect">
            <a:avLst/>
          </a:prstGeom>
        </p:spPr>
      </p:pic>
    </p:spTree>
    <p:extLst>
      <p:ext uri="{BB962C8B-B14F-4D97-AF65-F5344CB8AC3E}">
        <p14:creationId xmlns:p14="http://schemas.microsoft.com/office/powerpoint/2010/main" val="261084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7AE12DE-087A-BAB5-A958-FDBC73AE9C58}"/>
              </a:ext>
            </a:extLst>
          </p:cNvPr>
          <p:cNvPicPr>
            <a:picLocks noChangeAspect="1"/>
          </p:cNvPicPr>
          <p:nvPr/>
        </p:nvPicPr>
        <p:blipFill>
          <a:blip r:embed="rId2"/>
          <a:stretch>
            <a:fillRect/>
          </a:stretch>
        </p:blipFill>
        <p:spPr>
          <a:xfrm>
            <a:off x="0" y="-1"/>
            <a:ext cx="12224000" cy="6876000"/>
          </a:xfrm>
          <a:prstGeom prst="rect">
            <a:avLst/>
          </a:prstGeom>
        </p:spPr>
      </p:pic>
    </p:spTree>
    <p:extLst>
      <p:ext uri="{BB962C8B-B14F-4D97-AF65-F5344CB8AC3E}">
        <p14:creationId xmlns:p14="http://schemas.microsoft.com/office/powerpoint/2010/main" val="3253379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BD4709B-1539-17AD-8EB0-75229D591D5E}"/>
              </a:ext>
            </a:extLst>
          </p:cNvPr>
          <p:cNvSpPr>
            <a:spLocks noGrp="1"/>
          </p:cNvSpPr>
          <p:nvPr>
            <p:ph idx="1"/>
          </p:nvPr>
        </p:nvSpPr>
        <p:spPr>
          <a:xfrm>
            <a:off x="361507" y="372140"/>
            <a:ext cx="11461898" cy="6166883"/>
          </a:xfrm>
        </p:spPr>
        <p:txBody>
          <a:bodyPr>
            <a:noAutofit/>
          </a:bodyPr>
          <a:lstStyle/>
          <a:p>
            <a:pPr marL="0" indent="0">
              <a:lnSpc>
                <a:spcPct val="100000"/>
              </a:lnSpc>
              <a:buNone/>
            </a:pPr>
            <a:r>
              <a:rPr lang="en-GB" sz="32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After Jesus was born in Bethlehem in Judea, during the time of King Herod, Magi</a:t>
            </a:r>
            <a:r>
              <a:rPr lang="en-GB" sz="3200" b="1" kern="100" baseline="300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 </a:t>
            </a:r>
            <a:r>
              <a:rPr lang="en-GB" sz="32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from the east came to Jerusalem </a:t>
            </a:r>
            <a:r>
              <a:rPr lang="en-GB" sz="3200" b="1" kern="100" baseline="300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2 </a:t>
            </a:r>
            <a:r>
              <a:rPr lang="en-GB" sz="32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and asked, “Where is the one who has been born king of the Jews? We saw his star when it rose and have come to worship him.” </a:t>
            </a:r>
            <a:r>
              <a:rPr lang="en-GB" sz="3200" b="1" kern="100" baseline="300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3 </a:t>
            </a:r>
            <a:r>
              <a:rPr lang="en-GB" sz="32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When King Herod heard this he was disturbed, and all Jerusalem with him. </a:t>
            </a:r>
            <a:r>
              <a:rPr lang="en-GB" sz="3200" b="1" kern="100" baseline="300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4 </a:t>
            </a:r>
            <a:r>
              <a:rPr lang="en-GB" sz="32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When he had called together all the people’s chief priests and teachers of the law, he asked them where the Messiah was to be born. </a:t>
            </a:r>
          </a:p>
          <a:p>
            <a:pPr marL="0" indent="0">
              <a:lnSpc>
                <a:spcPct val="100000"/>
              </a:lnSpc>
              <a:buNone/>
            </a:pPr>
            <a:r>
              <a:rPr lang="en-GB" sz="20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Matthew 2:1-12 NIV</a:t>
            </a:r>
          </a:p>
        </p:txBody>
      </p:sp>
    </p:spTree>
    <p:extLst>
      <p:ext uri="{BB962C8B-B14F-4D97-AF65-F5344CB8AC3E}">
        <p14:creationId xmlns:p14="http://schemas.microsoft.com/office/powerpoint/2010/main" val="3668086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BD4709B-1539-17AD-8EB0-75229D591D5E}"/>
              </a:ext>
            </a:extLst>
          </p:cNvPr>
          <p:cNvSpPr>
            <a:spLocks noGrp="1"/>
          </p:cNvSpPr>
          <p:nvPr>
            <p:ph idx="1"/>
          </p:nvPr>
        </p:nvSpPr>
        <p:spPr>
          <a:xfrm>
            <a:off x="361507" y="372140"/>
            <a:ext cx="11461898" cy="6166883"/>
          </a:xfrm>
        </p:spPr>
        <p:txBody>
          <a:bodyPr>
            <a:noAutofit/>
          </a:bodyPr>
          <a:lstStyle/>
          <a:p>
            <a:pPr marL="0" indent="0">
              <a:lnSpc>
                <a:spcPct val="100000"/>
              </a:lnSpc>
              <a:buNone/>
            </a:pPr>
            <a:r>
              <a:rPr lang="en-GB" sz="3200" b="1" kern="100" baseline="300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5 </a:t>
            </a:r>
            <a:r>
              <a:rPr lang="en-GB" sz="32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“In Bethlehem in Judea,” they replied, “for this is what the prophet has written: </a:t>
            </a:r>
            <a:r>
              <a:rPr lang="en-GB" sz="3200" b="1" kern="100" baseline="300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6 </a:t>
            </a:r>
            <a:r>
              <a:rPr lang="en-GB" sz="32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“‘But you, Bethlehem, in the land of Judah, are by no means least among the rulers of Judah; for out of you will come a ruler who will shepherd my people Israel.’” </a:t>
            </a:r>
            <a:r>
              <a:rPr lang="en-GB" sz="3200" b="1" kern="100" baseline="300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7 </a:t>
            </a:r>
            <a:r>
              <a:rPr lang="en-GB" sz="32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Then Herod called the Magi secretly and found out from them the exact time the star had appeared. </a:t>
            </a:r>
            <a:r>
              <a:rPr lang="en-GB" sz="3200" b="1" kern="100" baseline="300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8 </a:t>
            </a:r>
            <a:r>
              <a:rPr lang="en-GB" sz="32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He sent them to Bethlehem and said, “Go and search carefully for the child. As soon as you find him, report to me, so that I too may go and worship him.” </a:t>
            </a:r>
          </a:p>
          <a:p>
            <a:pPr marL="0" indent="0">
              <a:lnSpc>
                <a:spcPct val="100000"/>
              </a:lnSpc>
              <a:buNone/>
            </a:pPr>
            <a:r>
              <a:rPr lang="en-GB" sz="20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Matthew 2:1-12 NIV</a:t>
            </a:r>
          </a:p>
        </p:txBody>
      </p:sp>
    </p:spTree>
    <p:extLst>
      <p:ext uri="{BB962C8B-B14F-4D97-AF65-F5344CB8AC3E}">
        <p14:creationId xmlns:p14="http://schemas.microsoft.com/office/powerpoint/2010/main" val="3531319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BD4709B-1539-17AD-8EB0-75229D591D5E}"/>
              </a:ext>
            </a:extLst>
          </p:cNvPr>
          <p:cNvSpPr>
            <a:spLocks noGrp="1"/>
          </p:cNvSpPr>
          <p:nvPr>
            <p:ph idx="1"/>
          </p:nvPr>
        </p:nvSpPr>
        <p:spPr>
          <a:xfrm>
            <a:off x="361507" y="372140"/>
            <a:ext cx="11461898" cy="6166883"/>
          </a:xfrm>
        </p:spPr>
        <p:txBody>
          <a:bodyPr>
            <a:noAutofit/>
          </a:bodyPr>
          <a:lstStyle/>
          <a:p>
            <a:pPr marL="0" indent="0">
              <a:lnSpc>
                <a:spcPct val="100000"/>
              </a:lnSpc>
              <a:buNone/>
            </a:pPr>
            <a:r>
              <a:rPr lang="en-GB" sz="3200" b="1" kern="100" baseline="300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8 </a:t>
            </a:r>
            <a:r>
              <a:rPr lang="en-GB" sz="32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He sent them to Bethlehem and said, “Go and search carefully for the child. As soon as you find him, report to me, so that I too may go and worship him.” </a:t>
            </a:r>
            <a:r>
              <a:rPr lang="en-GB" sz="3200" b="1" kern="100" baseline="300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9 </a:t>
            </a:r>
            <a:r>
              <a:rPr lang="en-GB" sz="32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After they had heard the king, they went on their way, and the star they had seen when it rose went ahead of them until it stopped over the place where the child was. </a:t>
            </a:r>
          </a:p>
          <a:p>
            <a:pPr marL="0" indent="0">
              <a:lnSpc>
                <a:spcPct val="100000"/>
              </a:lnSpc>
              <a:buNone/>
            </a:pPr>
            <a:r>
              <a:rPr lang="en-GB" sz="24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Matthew 2:1-12 NIV</a:t>
            </a:r>
          </a:p>
        </p:txBody>
      </p:sp>
    </p:spTree>
    <p:extLst>
      <p:ext uri="{BB962C8B-B14F-4D97-AF65-F5344CB8AC3E}">
        <p14:creationId xmlns:p14="http://schemas.microsoft.com/office/powerpoint/2010/main" val="4073166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BD4709B-1539-17AD-8EB0-75229D591D5E}"/>
              </a:ext>
            </a:extLst>
          </p:cNvPr>
          <p:cNvSpPr>
            <a:spLocks noGrp="1"/>
          </p:cNvSpPr>
          <p:nvPr>
            <p:ph idx="1"/>
          </p:nvPr>
        </p:nvSpPr>
        <p:spPr>
          <a:xfrm>
            <a:off x="361507" y="372140"/>
            <a:ext cx="11461898" cy="6166883"/>
          </a:xfrm>
        </p:spPr>
        <p:txBody>
          <a:bodyPr>
            <a:noAutofit/>
          </a:bodyPr>
          <a:lstStyle/>
          <a:p>
            <a:pPr marL="0" indent="0">
              <a:lnSpc>
                <a:spcPct val="100000"/>
              </a:lnSpc>
              <a:buNone/>
            </a:pPr>
            <a:r>
              <a:rPr lang="en-GB" sz="3200" b="1" kern="100" baseline="300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10 </a:t>
            </a:r>
            <a:r>
              <a:rPr lang="en-GB" sz="32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When they saw the star, they were overjoyed. </a:t>
            </a:r>
            <a:r>
              <a:rPr lang="en-GB" sz="3200" b="1" kern="100" baseline="300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11 </a:t>
            </a:r>
            <a:r>
              <a:rPr lang="en-GB" sz="32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On coming to the house, they saw the child with his mother Mary, and they bowed down and worshipped him. Then they opened their treasures and presented him with gifts of gold, frankincense and myrrh. </a:t>
            </a:r>
            <a:r>
              <a:rPr lang="en-GB" sz="3200" b="1" kern="100" baseline="300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12 </a:t>
            </a:r>
            <a:r>
              <a:rPr lang="en-GB" sz="32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And having been warned in a dream not to go back to Herod, they returned to their country by another route. </a:t>
            </a:r>
          </a:p>
          <a:p>
            <a:pPr marL="0" indent="0">
              <a:lnSpc>
                <a:spcPct val="100000"/>
              </a:lnSpc>
              <a:buNone/>
            </a:pPr>
            <a:r>
              <a:rPr lang="en-GB" sz="20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Matthew 2:1-12 NIV</a:t>
            </a:r>
          </a:p>
        </p:txBody>
      </p:sp>
    </p:spTree>
    <p:extLst>
      <p:ext uri="{BB962C8B-B14F-4D97-AF65-F5344CB8AC3E}">
        <p14:creationId xmlns:p14="http://schemas.microsoft.com/office/powerpoint/2010/main" val="3473667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7AE12DE-087A-BAB5-A958-FDBC73AE9C58}"/>
              </a:ext>
            </a:extLst>
          </p:cNvPr>
          <p:cNvPicPr>
            <a:picLocks noChangeAspect="1"/>
          </p:cNvPicPr>
          <p:nvPr/>
        </p:nvPicPr>
        <p:blipFill>
          <a:blip r:embed="rId2"/>
          <a:stretch>
            <a:fillRect/>
          </a:stretch>
        </p:blipFill>
        <p:spPr>
          <a:xfrm>
            <a:off x="0" y="-1"/>
            <a:ext cx="12224000" cy="6876000"/>
          </a:xfrm>
          <a:prstGeom prst="rect">
            <a:avLst/>
          </a:prstGeom>
        </p:spPr>
      </p:pic>
    </p:spTree>
    <p:extLst>
      <p:ext uri="{BB962C8B-B14F-4D97-AF65-F5344CB8AC3E}">
        <p14:creationId xmlns:p14="http://schemas.microsoft.com/office/powerpoint/2010/main" val="4154564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BD4709B-1539-17AD-8EB0-75229D591D5E}"/>
              </a:ext>
            </a:extLst>
          </p:cNvPr>
          <p:cNvSpPr>
            <a:spLocks noGrp="1"/>
          </p:cNvSpPr>
          <p:nvPr>
            <p:ph idx="1"/>
          </p:nvPr>
        </p:nvSpPr>
        <p:spPr>
          <a:xfrm>
            <a:off x="361507" y="372140"/>
            <a:ext cx="11461898" cy="6166883"/>
          </a:xfrm>
        </p:spPr>
        <p:txBody>
          <a:bodyPr>
            <a:noAutofit/>
          </a:bodyPr>
          <a:lstStyle/>
          <a:p>
            <a:pPr marL="0" indent="0">
              <a:lnSpc>
                <a:spcPct val="100000"/>
              </a:lnSpc>
              <a:buNone/>
            </a:pPr>
            <a:r>
              <a:rPr lang="en-GB" sz="3200" b="1" kern="100" baseline="300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1</a:t>
            </a:r>
            <a:r>
              <a:rPr lang="en-GB" sz="3200" b="1" kern="100" dirty="0">
                <a:solidFill>
                  <a:srgbClr val="CDA46A"/>
                </a:solidFill>
                <a:effectLst/>
                <a:latin typeface="Roxborough CF Demi Bold" pitchFamily="2" charset="77"/>
                <a:ea typeface="Source Serif Pro Semibold" panose="02040603050405020204" pitchFamily="18" charset="0"/>
                <a:cs typeface="Times New Roman" panose="02020603050405020304" pitchFamily="18" charset="0"/>
              </a:rPr>
              <a:t> After</a:t>
            </a:r>
            <a:r>
              <a:rPr lang="en-GB" sz="32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 Jesus was born in Bethlehem in Judea, during the time of King Herod, Magi</a:t>
            </a:r>
            <a:r>
              <a:rPr lang="en-GB" sz="3200" b="1" kern="100" baseline="300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 </a:t>
            </a:r>
            <a:r>
              <a:rPr lang="en-GB" sz="32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from the east came to Jerusalem…</a:t>
            </a:r>
            <a:endParaRPr lang="en-GB" sz="3200" b="1" kern="100" baseline="300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endParaRPr>
          </a:p>
          <a:p>
            <a:pPr marL="0" indent="0">
              <a:lnSpc>
                <a:spcPct val="100000"/>
              </a:lnSpc>
              <a:buNone/>
            </a:pPr>
            <a:endParaRPr lang="en-GB" sz="3200" b="1" kern="100" baseline="30000" dirty="0">
              <a:solidFill>
                <a:schemeClr val="bg1"/>
              </a:solidFill>
              <a:latin typeface="Roxborough CF Demi Bold" pitchFamily="2" charset="77"/>
              <a:ea typeface="Source Serif Pro Semibold" panose="02040603050405020204" pitchFamily="18" charset="0"/>
              <a:cs typeface="Times New Roman" panose="02020603050405020304" pitchFamily="18" charset="0"/>
            </a:endParaRPr>
          </a:p>
          <a:p>
            <a:pPr marL="0" indent="0">
              <a:lnSpc>
                <a:spcPct val="100000"/>
              </a:lnSpc>
              <a:buNone/>
            </a:pPr>
            <a:r>
              <a:rPr lang="en-GB" sz="3200" b="1" kern="100" baseline="300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10 </a:t>
            </a:r>
            <a:r>
              <a:rPr lang="en-GB" sz="32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When they saw the star, they were overjoyed. </a:t>
            </a:r>
            <a:r>
              <a:rPr lang="en-GB" sz="3200" b="1" kern="100" baseline="300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11 </a:t>
            </a:r>
            <a:r>
              <a:rPr lang="en-GB" sz="32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On </a:t>
            </a:r>
            <a:r>
              <a:rPr lang="en-GB" sz="3200" b="1" kern="100" dirty="0">
                <a:solidFill>
                  <a:srgbClr val="CDA46A"/>
                </a:solidFill>
                <a:effectLst/>
                <a:latin typeface="Roxborough CF Demi Bold" pitchFamily="2" charset="77"/>
                <a:ea typeface="Source Serif Pro Semibold" panose="02040603050405020204" pitchFamily="18" charset="0"/>
                <a:cs typeface="Times New Roman" panose="02020603050405020304" pitchFamily="18" charset="0"/>
              </a:rPr>
              <a:t>coming to the house</a:t>
            </a:r>
            <a:r>
              <a:rPr lang="en-GB" sz="32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 they saw the child with his mother Mary, and they bowed down and worshipped him. </a:t>
            </a:r>
          </a:p>
          <a:p>
            <a:pPr marL="0" indent="0">
              <a:lnSpc>
                <a:spcPct val="100000"/>
              </a:lnSpc>
              <a:buNone/>
            </a:pPr>
            <a:endParaRPr lang="en-GB" sz="3200" b="1" kern="100" dirty="0">
              <a:solidFill>
                <a:schemeClr val="bg1"/>
              </a:solidFill>
              <a:latin typeface="Roxborough CF Demi Bold" pitchFamily="2" charset="77"/>
              <a:ea typeface="Source Serif Pro Semibold" panose="02040603050405020204" pitchFamily="18" charset="0"/>
              <a:cs typeface="Times New Roman" panose="02020603050405020304" pitchFamily="18" charset="0"/>
            </a:endParaRPr>
          </a:p>
          <a:p>
            <a:pPr marL="0" indent="0">
              <a:lnSpc>
                <a:spcPct val="100000"/>
              </a:lnSpc>
              <a:buNone/>
            </a:pPr>
            <a:r>
              <a:rPr lang="en-GB" sz="3200" b="1" kern="100" baseline="300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3 </a:t>
            </a:r>
            <a:r>
              <a:rPr lang="en-GB" sz="32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When King Herod heard this he was disturbed, and </a:t>
            </a:r>
            <a:r>
              <a:rPr lang="en-GB" sz="3200" b="1" kern="100" dirty="0">
                <a:solidFill>
                  <a:srgbClr val="CDA46A"/>
                </a:solidFill>
                <a:effectLst/>
                <a:latin typeface="Roxborough CF Demi Bold" pitchFamily="2" charset="77"/>
                <a:ea typeface="Source Serif Pro Semibold" panose="02040603050405020204" pitchFamily="18" charset="0"/>
                <a:cs typeface="Times New Roman" panose="02020603050405020304" pitchFamily="18" charset="0"/>
              </a:rPr>
              <a:t>all Jerusalem with him</a:t>
            </a:r>
            <a:r>
              <a:rPr lang="en-GB" sz="32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 </a:t>
            </a:r>
          </a:p>
          <a:p>
            <a:pPr marL="0" indent="0">
              <a:lnSpc>
                <a:spcPct val="100000"/>
              </a:lnSpc>
              <a:buNone/>
            </a:pPr>
            <a:r>
              <a:rPr lang="en-GB" sz="20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Matthew 2 NIV</a:t>
            </a:r>
          </a:p>
        </p:txBody>
      </p:sp>
    </p:spTree>
    <p:extLst>
      <p:ext uri="{BB962C8B-B14F-4D97-AF65-F5344CB8AC3E}">
        <p14:creationId xmlns:p14="http://schemas.microsoft.com/office/powerpoint/2010/main" val="3985895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BD4709B-1539-17AD-8EB0-75229D591D5E}"/>
              </a:ext>
            </a:extLst>
          </p:cNvPr>
          <p:cNvSpPr>
            <a:spLocks noGrp="1"/>
          </p:cNvSpPr>
          <p:nvPr>
            <p:ph idx="1"/>
          </p:nvPr>
        </p:nvSpPr>
        <p:spPr>
          <a:xfrm>
            <a:off x="361507" y="372140"/>
            <a:ext cx="11461898" cy="6166883"/>
          </a:xfrm>
        </p:spPr>
        <p:txBody>
          <a:bodyPr>
            <a:noAutofit/>
          </a:bodyPr>
          <a:lstStyle/>
          <a:p>
            <a:pPr marL="0" indent="0">
              <a:lnSpc>
                <a:spcPct val="100000"/>
              </a:lnSpc>
              <a:buNone/>
            </a:pPr>
            <a:r>
              <a:rPr lang="en-GB" sz="3200" b="1" kern="100" baseline="300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29</a:t>
            </a:r>
            <a:r>
              <a:rPr lang="en-GB" sz="32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 Balaam answered the donkey, “You have made a fool of me! If only I had a sword in my hand, I would kill you right now.” </a:t>
            </a:r>
            <a:r>
              <a:rPr lang="en-GB" sz="3200" b="1" kern="100" baseline="300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30</a:t>
            </a:r>
            <a:r>
              <a:rPr lang="en-GB" sz="32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rPr>
              <a:t> The donkey said to Balaam, “Am I not your own donkey, which you have always ridden, to this day? Have I been in the habit of doing this to you?”</a:t>
            </a:r>
          </a:p>
          <a:p>
            <a:pPr marL="0" indent="0">
              <a:lnSpc>
                <a:spcPct val="100000"/>
              </a:lnSpc>
              <a:buNone/>
            </a:pPr>
            <a:r>
              <a:rPr lang="en-GB" sz="2400" b="1" kern="100" dirty="0">
                <a:solidFill>
                  <a:schemeClr val="bg1"/>
                </a:solidFill>
                <a:latin typeface="Roxborough CF Demi Bold" pitchFamily="2" charset="77"/>
                <a:ea typeface="Source Serif Pro Semibold" panose="02040603050405020204" pitchFamily="18" charset="0"/>
                <a:cs typeface="Times New Roman" panose="02020603050405020304" pitchFamily="18" charset="0"/>
              </a:rPr>
              <a:t>Numbers 22:29-30 NIV</a:t>
            </a:r>
            <a:endParaRPr lang="en-GB" sz="2400" b="1" kern="100" dirty="0">
              <a:solidFill>
                <a:schemeClr val="bg1"/>
              </a:solidFill>
              <a:effectLst/>
              <a:latin typeface="Roxborough CF Demi Bold" pitchFamily="2" charset="77"/>
              <a:ea typeface="Source Serif Pro Semibold" panose="02040603050405020204" pitchFamily="18" charset="0"/>
              <a:cs typeface="Times New Roman" panose="02020603050405020304" pitchFamily="18" charset="0"/>
            </a:endParaRPr>
          </a:p>
        </p:txBody>
      </p:sp>
    </p:spTree>
    <p:extLst>
      <p:ext uri="{BB962C8B-B14F-4D97-AF65-F5344CB8AC3E}">
        <p14:creationId xmlns:p14="http://schemas.microsoft.com/office/powerpoint/2010/main" val="12801643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175</TotalTime>
  <Words>705</Words>
  <Application>Microsoft Macintosh PowerPoint</Application>
  <PresentationFormat>Widescreen</PresentationFormat>
  <Paragraphs>22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Aptos</vt:lpstr>
      <vt:lpstr>Aptos Display</vt:lpstr>
      <vt:lpstr>Arial</vt:lpstr>
      <vt:lpstr>Roxborough CF Demi 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 Pearce</dc:creator>
  <cp:lastModifiedBy>Hugh Pearce</cp:lastModifiedBy>
  <cp:revision>6</cp:revision>
  <dcterms:created xsi:type="dcterms:W3CDTF">2023-10-18T14:16:52Z</dcterms:created>
  <dcterms:modified xsi:type="dcterms:W3CDTF">2023-12-14T12:16:02Z</dcterms:modified>
</cp:coreProperties>
</file>