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4" r:id="rId6"/>
    <p:sldId id="265" r:id="rId7"/>
    <p:sldId id="266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093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647546-3942-00FF-529B-6B1A13DBB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3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0C559E-6C6C-10C7-7BC7-426DD1D39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D4709B-1539-17AD-8EB0-75229D591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213"/>
            <a:ext cx="10515600" cy="5095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18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This is how the birth of Jesus Christ came about: His mother Mary was pledged to be married to Joseph, but before they came together, she was found to be with child through the Holy Spirit.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19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Because Joseph her husband was a righteous man and did not want to expose her to public disgrace, he had in mind to divorce her quietly.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20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But after he had considered this, an angel of the Lord appeared to him in a dream and said, “Joseph son of David, do not be afraid to take Mary home as your wife, because what is conceived in her is from the Holy Spirit. </a:t>
            </a:r>
          </a:p>
        </p:txBody>
      </p:sp>
    </p:spTree>
    <p:extLst>
      <p:ext uri="{BB962C8B-B14F-4D97-AF65-F5344CB8AC3E}">
        <p14:creationId xmlns:p14="http://schemas.microsoft.com/office/powerpoint/2010/main" val="366808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D4709B-1539-17AD-8EB0-75229D591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0879"/>
            <a:ext cx="10515600" cy="507624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21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She will give birth to a son, and you are to give him the name Jesus, because he will save his people from their sins.”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22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All this took place to fulfill what the Lord had said through the prophet: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23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“The virgin will be with child and will give birth to a son, and they will call him Immanuel” - which means, “God with us”.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24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When Joseph woke up, he did what the angel of the Lord had commanded him and took Mary home as his wife. </a:t>
            </a:r>
            <a:r>
              <a:rPr lang="en-US" sz="2400" b="1" dirty="0">
                <a:solidFill>
                  <a:srgbClr val="FFFF00"/>
                </a:solidFill>
                <a:latin typeface="CMG Sans Medium" pitchFamily="2" charset="77"/>
              </a:rPr>
              <a:t>25</a:t>
            </a: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 But he had no union with her until she gave birth to a son. And he gave him the name Jesus.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MG Sans Medium" pitchFamily="2" charset="77"/>
              </a:rPr>
              <a:t>							Matt. 1:18-25 NIV</a:t>
            </a:r>
          </a:p>
        </p:txBody>
      </p:sp>
    </p:spTree>
    <p:extLst>
      <p:ext uri="{BB962C8B-B14F-4D97-AF65-F5344CB8AC3E}">
        <p14:creationId xmlns:p14="http://schemas.microsoft.com/office/powerpoint/2010/main" val="241363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BCB4-D970-1E85-B2AD-EBFBAB27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MG Sans Medium"/>
              </a:rPr>
              <a:t>Peace Comes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D6453-E2B3-A763-CA87-4259700F0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898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u="sng" dirty="0">
                <a:solidFill>
                  <a:srgbClr val="FFFF00"/>
                </a:solidFill>
                <a:latin typeface="CMG Sans Medium"/>
              </a:rPr>
              <a:t>I can be trusted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- “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do not be afraid</a:t>
            </a:r>
            <a:r>
              <a:rPr lang="en-GB" sz="3200" dirty="0">
                <a:solidFill>
                  <a:srgbClr val="FFFF00"/>
                </a:solidFill>
                <a:latin typeface="CMG Sans Medium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to take Mary home as your wife” </a:t>
            </a:r>
          </a:p>
          <a:p>
            <a:pPr marL="0" indent="0">
              <a:buNone/>
            </a:pPr>
            <a:r>
              <a:rPr lang="en-GB" sz="3200" b="1" u="sng" dirty="0">
                <a:solidFill>
                  <a:srgbClr val="FFFF00"/>
                </a:solidFill>
                <a:latin typeface="CMG Sans Medium"/>
              </a:rPr>
              <a:t>I am responsible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- “what is conceived in her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is from the Holy Spirit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”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b="1" u="sng" dirty="0">
                <a:solidFill>
                  <a:srgbClr val="FFFF00"/>
                </a:solidFill>
                <a:latin typeface="CMG Sans Medium"/>
              </a:rPr>
              <a:t>I will guide you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- “you are to give him the name Jesus” </a:t>
            </a:r>
          </a:p>
          <a:p>
            <a:pPr marL="0" indent="0">
              <a:buNone/>
            </a:pPr>
            <a:endParaRPr lang="en-GB" sz="3200" b="1" u="sng" dirty="0">
              <a:solidFill>
                <a:srgbClr val="FFFF00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b="1" u="sng" dirty="0">
                <a:solidFill>
                  <a:srgbClr val="FFFF00"/>
                </a:solidFill>
                <a:latin typeface="CMG Sans Medium"/>
              </a:rPr>
              <a:t>I will work out my purposes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- “because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he will save his people 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from their sins” </a:t>
            </a:r>
          </a:p>
        </p:txBody>
      </p:sp>
    </p:spTree>
    <p:extLst>
      <p:ext uri="{BB962C8B-B14F-4D97-AF65-F5344CB8AC3E}">
        <p14:creationId xmlns:p14="http://schemas.microsoft.com/office/powerpoint/2010/main" val="7760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74E8-1576-F24B-0230-FE618578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MG Sans Medium"/>
              </a:rPr>
              <a:t>Peace Comes Through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D60D-B7D4-9335-20E9-9AAE156B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Medium"/>
              </a:rPr>
              <a:t>“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he did what the angel of the Lord had commanded him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 and took Mary home as his wife. And he gave him the name Jesus.”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See also Matt. 2:14,15,21 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Medium"/>
              </a:rPr>
              <a:t>“Does the Lord delight in burnt offerings and sacrifices as much as in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obeying the voice of the Lord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?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To obey is better than sacrifice</a:t>
            </a:r>
            <a:r>
              <a:rPr lang="en-GB" sz="3200" dirty="0">
                <a:solidFill>
                  <a:schemeClr val="bg1"/>
                </a:solidFill>
                <a:latin typeface="CMG Sans Medium"/>
              </a:rPr>
              <a:t>, and to heed is better than the fat of rams.”       1 Sam. 15:22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Medium"/>
              </a:rPr>
              <a:t>“I have come to do your will, O God.” Heb. 10:7</a:t>
            </a:r>
          </a:p>
        </p:txBody>
      </p:sp>
    </p:spTree>
    <p:extLst>
      <p:ext uri="{BB962C8B-B14F-4D97-AF65-F5344CB8AC3E}">
        <p14:creationId xmlns:p14="http://schemas.microsoft.com/office/powerpoint/2010/main" val="107321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74E8-1576-F24B-0230-FE618578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MG Sans Medium"/>
              </a:rPr>
              <a:t>Peace Comes Despite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D60D-B7D4-9335-20E9-9AAE156B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706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100" b="1" dirty="0">
                <a:solidFill>
                  <a:schemeClr val="bg1"/>
                </a:solidFill>
                <a:latin typeface="CMG Sans Medium"/>
              </a:rPr>
              <a:t>Joseph – street cred, embarrassment, uncertainty, sense of loss </a:t>
            </a:r>
          </a:p>
          <a:p>
            <a:pPr marL="0" indent="0">
              <a:buNone/>
            </a:pPr>
            <a:endParaRPr lang="en-GB" sz="41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4100" b="1" dirty="0">
                <a:solidFill>
                  <a:schemeClr val="bg1"/>
                </a:solidFill>
                <a:latin typeface="CMG Sans Medium"/>
              </a:rPr>
              <a:t>Us – body image, clothes/labels, work, marriage, family, a spouse, personal freedom etc</a:t>
            </a:r>
          </a:p>
          <a:p>
            <a:pPr marL="0" indent="0">
              <a:buNone/>
            </a:pPr>
            <a:endParaRPr lang="en-GB" sz="41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4100" b="1" dirty="0">
                <a:solidFill>
                  <a:schemeClr val="bg1"/>
                </a:solidFill>
                <a:latin typeface="CMG Sans Medium"/>
              </a:rPr>
              <a:t>“Do not be anxious about anything, but in everything, by prayer and petition, with thanksgiving, present your requests to God. And </a:t>
            </a:r>
            <a:r>
              <a:rPr lang="en-GB" sz="4100" b="1" dirty="0">
                <a:solidFill>
                  <a:srgbClr val="FFFF00"/>
                </a:solidFill>
                <a:latin typeface="CMG Sans Medium"/>
              </a:rPr>
              <a:t>the peace of God, which transcends all understanding</a:t>
            </a:r>
            <a:r>
              <a:rPr lang="en-GB" sz="4100" b="1" dirty="0">
                <a:solidFill>
                  <a:schemeClr val="bg1"/>
                </a:solidFill>
                <a:latin typeface="CMG Sans Medium"/>
              </a:rPr>
              <a:t>, </a:t>
            </a:r>
            <a:r>
              <a:rPr lang="en-GB" sz="4100" b="1" dirty="0">
                <a:solidFill>
                  <a:srgbClr val="FFFF00"/>
                </a:solidFill>
                <a:latin typeface="CMG Sans Medium"/>
              </a:rPr>
              <a:t>will guard your hearts and your minds in Christ Jesus</a:t>
            </a:r>
            <a:r>
              <a:rPr lang="en-GB" sz="4100" b="1" dirty="0">
                <a:solidFill>
                  <a:schemeClr val="bg1"/>
                </a:solidFill>
                <a:latin typeface="CMG Sans Medium"/>
              </a:rPr>
              <a:t>.” Phil. 4:6,7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8367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74E8-1576-F24B-0230-FE618578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MG Sans Medium"/>
              </a:rPr>
              <a:t>Peace Comes Despite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D60D-B7D4-9335-20E9-9AAE156B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Joseph – heard from God through the angel in a dream, obeyed God and look how his life was changed forever. Precious moments with Jesus as he grew up.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Experiencing the peace of God is what you choose for. 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Stay in Unrest </a:t>
            </a:r>
            <a:r>
              <a:rPr lang="en-GB" sz="3200" b="1" dirty="0" err="1">
                <a:solidFill>
                  <a:srgbClr val="FFFF00"/>
                </a:solidFill>
                <a:latin typeface="CMG Sans Medium"/>
              </a:rPr>
              <a:t>cf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 Experience His Peace</a:t>
            </a: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 no matter what is going on – good or bad. </a:t>
            </a: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Song</a:t>
            </a: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 – “In the Shelter of His Arms”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0006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74E8-1576-F24B-0230-FE618578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MG Sans Medium"/>
              </a:rPr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D60D-B7D4-9335-20E9-9AAE156B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Where are you turning for your peace?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Turn to the God of peace (1 Thess. 5:23). Turn to the Prince of Peace – Jesus (Isa. 9:6). “He will be their peace.” Micah 5:5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Medium"/>
              </a:rPr>
              <a:t>Any areas where you are being disobedient?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Repent and ask for his forgiveness! 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Ask Jesus to fill you with the Holy Spirit to help you to obey.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 Medium"/>
              </a:rPr>
              <a:t> 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5910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662</Words>
  <Application>Microsoft Macintosh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CMG Sans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Peace Comes From God</vt:lpstr>
      <vt:lpstr>Peace Comes Through Obedience</vt:lpstr>
      <vt:lpstr>Peace Comes Despite Obstacles</vt:lpstr>
      <vt:lpstr>Peace Comes Despite Obstacles</vt:lpstr>
      <vt:lpstr>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Pearce</dc:creator>
  <cp:lastModifiedBy>Becca Marsh</cp:lastModifiedBy>
  <cp:revision>21</cp:revision>
  <dcterms:created xsi:type="dcterms:W3CDTF">2023-10-18T14:16:52Z</dcterms:created>
  <dcterms:modified xsi:type="dcterms:W3CDTF">2023-12-07T10:32:25Z</dcterms:modified>
</cp:coreProperties>
</file>