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Play"/>
      <p:regular r:id="rId30"/>
      <p:bold r:id="rId31"/>
    </p:embeddedFon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iX41jBE1lu6n0vuzyEe72tMT+z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1A94881-601A-48BF-AD2A-DD80729536A7}">
  <a:tblStyle styleId="{C1A94881-601A-48BF-AD2A-DD80729536A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bold.fntdata"/><Relationship Id="rId30" Type="http://schemas.openxmlformats.org/officeDocument/2006/relationships/font" Target="fonts/Play-regular.fntdata"/><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a7f6ea6bb9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2a7f6ea6bb9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a7f6ea6bb9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a7f6ea6bb9_1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a7f6ea6bb9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2a7f6ea6bb9_1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a7f6ea6bb9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2a7f6ea6bb9_1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a7f6ea6bb9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2a7f6ea6bb9_1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a7f6ea6bb9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2a7f6ea6bb9_1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a7f6ea6bb9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2a7f6ea6bb9_1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a7f6ea6bb9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a7f6ea6bb9_1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a7f6ea6bb9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2a7f6ea6bb9_1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a7f6ea6bb9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a7f6ea6bb9_1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a7f6ea6bb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a7f6ea6b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a7f6ea6bb9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2a7f6ea6bb9_1_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a7f6ea6bb9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2a7f6ea6bb9_1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a7f6ea6bb9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2a7f6ea6bb9_1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a7f6ea6bb9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2a7f6ea6bb9_1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a7f6ea6bb9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2a7f6ea6bb9_1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a7f6ea6bb9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2a7f6ea6bb9_1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a7f6ea6bb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2a7f6ea6bb9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a7f6ea6bb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2a7f6ea6bb9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a7f6ea6bb9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2a7f6ea6bb9_1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a7f6ea6bb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2a7f6ea6bb9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a7f6ea6bb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2a7f6ea6bb9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a7f6ea6bb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a7f6ea6bb9_1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26" name="Google Shape;2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p:nvPr>
            <p:ph idx="2" type="pic"/>
          </p:nvPr>
        </p:nvSpPr>
        <p:spPr>
          <a:xfrm>
            <a:off x="5183188" y="987425"/>
            <a:ext cx="6172200" cy="4873625"/>
          </a:xfrm>
          <a:prstGeom prst="rect">
            <a:avLst/>
          </a:prstGeom>
          <a:noFill/>
          <a:ln>
            <a:noFill/>
          </a:ln>
        </p:spPr>
      </p:sp>
      <p:sp>
        <p:nvSpPr>
          <p:cNvPr id="64" name="Google Shape;64;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16000" y="-1"/>
            <a:ext cx="12224002" cy="6876001"/>
          </a:xfrm>
          <a:prstGeom prst="rect">
            <a:avLst/>
          </a:prstGeom>
          <a:noFill/>
          <a:ln>
            <a:noFill/>
          </a:ln>
        </p:spPr>
      </p:pic>
      <p:pic>
        <p:nvPicPr>
          <p:cNvPr id="85" name="Google Shape;85;p1"/>
          <p:cNvPicPr preferRelativeResize="0"/>
          <p:nvPr/>
        </p:nvPicPr>
        <p:blipFill>
          <a:blip r:embed="rId4">
            <a:alphaModFix/>
          </a:blip>
          <a:stretch>
            <a:fillRect/>
          </a:stretch>
        </p:blipFill>
        <p:spPr>
          <a:xfrm>
            <a:off x="324950" y="191775"/>
            <a:ext cx="11509800" cy="6474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2a7f6ea6bb9_1_10"/>
          <p:cNvSpPr txBox="1"/>
          <p:nvPr>
            <p:ph idx="1" type="body"/>
          </p:nvPr>
        </p:nvSpPr>
        <p:spPr>
          <a:xfrm>
            <a:off x="361507" y="372140"/>
            <a:ext cx="11461800" cy="61668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400">
              <a:solidFill>
                <a:schemeClr val="lt1"/>
              </a:solidFill>
            </a:endParaRPr>
          </a:p>
          <a:p>
            <a:pPr indent="0" lvl="0" marL="0" rtl="0" algn="l">
              <a:spcBef>
                <a:spcPts val="1000"/>
              </a:spcBef>
              <a:spcAft>
                <a:spcPts val="0"/>
              </a:spcAft>
              <a:buClr>
                <a:schemeClr val="dk1"/>
              </a:buClr>
              <a:buSzPts val="1100"/>
              <a:buNone/>
            </a:pPr>
            <a:r>
              <a:rPr b="1" baseline="30000" lang="en-GB" sz="3200">
                <a:solidFill>
                  <a:schemeClr val="lt1"/>
                </a:solidFill>
              </a:rPr>
              <a:t>38</a:t>
            </a:r>
            <a:r>
              <a:rPr b="1" lang="en-GB" sz="3200">
                <a:solidFill>
                  <a:schemeClr val="lt1"/>
                </a:solidFill>
              </a:rPr>
              <a:t> Mary responded, “I am the Lord’s servant. May everything you have said about me come true.” </a:t>
            </a:r>
            <a:r>
              <a:rPr b="1" lang="en-GB" sz="3200">
                <a:solidFill>
                  <a:schemeClr val="lt1"/>
                </a:solidFill>
              </a:rPr>
              <a:t>And then the angel left her.</a:t>
            </a:r>
            <a:endParaRPr b="1" baseline="30000" sz="3200">
              <a:solidFill>
                <a:schemeClr val="lt1"/>
              </a:solidFill>
            </a:endParaRPr>
          </a:p>
          <a:p>
            <a:pPr indent="0" lvl="0" marL="0" rtl="0" algn="l">
              <a:lnSpc>
                <a:spcPct val="100000"/>
              </a:lnSpc>
              <a:spcBef>
                <a:spcPts val="1000"/>
              </a:spcBef>
              <a:spcAft>
                <a:spcPts val="0"/>
              </a:spcAft>
              <a:buClr>
                <a:schemeClr val="lt1"/>
              </a:buClr>
              <a:buSzPts val="2000"/>
              <a:buNone/>
            </a:pPr>
            <a:r>
              <a:rPr lang="en-GB" sz="2000">
                <a:solidFill>
                  <a:schemeClr val="lt1"/>
                </a:solidFill>
              </a:rPr>
              <a:t>Luke 1:35-38 NLT</a:t>
            </a:r>
            <a:endParaRPr b="1" sz="32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g2a7f6ea6bb9_1_94"/>
          <p:cNvPicPr preferRelativeResize="0"/>
          <p:nvPr/>
        </p:nvPicPr>
        <p:blipFill rotWithShape="1">
          <a:blip r:embed="rId3">
            <a:alphaModFix/>
          </a:blip>
          <a:srcRect b="0" l="0" r="0" t="0"/>
          <a:stretch/>
        </p:blipFill>
        <p:spPr>
          <a:xfrm>
            <a:off x="-16000" y="-1"/>
            <a:ext cx="12224002" cy="6876001"/>
          </a:xfrm>
          <a:prstGeom prst="rect">
            <a:avLst/>
          </a:prstGeom>
          <a:noFill/>
          <a:ln>
            <a:noFill/>
          </a:ln>
        </p:spPr>
      </p:pic>
      <p:pic>
        <p:nvPicPr>
          <p:cNvPr id="140" name="Google Shape;140;g2a7f6ea6bb9_1_94"/>
          <p:cNvPicPr preferRelativeResize="0"/>
          <p:nvPr/>
        </p:nvPicPr>
        <p:blipFill>
          <a:blip r:embed="rId4">
            <a:alphaModFix/>
          </a:blip>
          <a:stretch>
            <a:fillRect/>
          </a:stretch>
        </p:blipFill>
        <p:spPr>
          <a:xfrm>
            <a:off x="324950" y="191775"/>
            <a:ext cx="11509800" cy="64742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a7f6ea6bb9_1_32"/>
          <p:cNvSpPr txBox="1"/>
          <p:nvPr>
            <p:ph idx="1" type="body"/>
          </p:nvPr>
        </p:nvSpPr>
        <p:spPr>
          <a:xfrm>
            <a:off x="361507" y="372140"/>
            <a:ext cx="11461800" cy="61668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400">
              <a:solidFill>
                <a:schemeClr val="lt1"/>
              </a:solidFill>
            </a:endParaRPr>
          </a:p>
          <a:p>
            <a:pPr indent="0" lvl="0" marL="0" rtl="0" algn="l">
              <a:lnSpc>
                <a:spcPct val="100000"/>
              </a:lnSpc>
              <a:spcBef>
                <a:spcPts val="1000"/>
              </a:spcBef>
              <a:spcAft>
                <a:spcPts val="0"/>
              </a:spcAft>
              <a:buClr>
                <a:schemeClr val="lt1"/>
              </a:buClr>
              <a:buSzPts val="2000"/>
              <a:buNone/>
            </a:pPr>
            <a:r>
              <a:t/>
            </a:r>
            <a:endParaRPr b="1" sz="3200">
              <a:solidFill>
                <a:srgbClr val="FFFFFF"/>
              </a:solidFill>
            </a:endParaRPr>
          </a:p>
        </p:txBody>
      </p:sp>
      <p:graphicFrame>
        <p:nvGraphicFramePr>
          <p:cNvPr id="146" name="Google Shape;146;g2a7f6ea6bb9_1_32"/>
          <p:cNvGraphicFramePr/>
          <p:nvPr/>
        </p:nvGraphicFramePr>
        <p:xfrm>
          <a:off x="952500" y="1286475"/>
          <a:ext cx="3000000" cy="3000000"/>
        </p:xfrm>
        <a:graphic>
          <a:graphicData uri="http://schemas.openxmlformats.org/drawingml/2006/table">
            <a:tbl>
              <a:tblPr>
                <a:noFill/>
                <a:tableStyleId>{C1A94881-601A-48BF-AD2A-DD80729536A7}</a:tableStyleId>
              </a:tblPr>
              <a:tblGrid>
                <a:gridCol w="5143500"/>
                <a:gridCol w="5143500"/>
              </a:tblGrid>
              <a:tr h="381000">
                <a:tc>
                  <a:txBody>
                    <a:bodyPr/>
                    <a:lstStyle/>
                    <a:p>
                      <a:pPr indent="0" lvl="0" marL="0" rtl="0" algn="ctr">
                        <a:lnSpc>
                          <a:spcPct val="90000"/>
                        </a:lnSpc>
                        <a:spcBef>
                          <a:spcPts val="1000"/>
                        </a:spcBef>
                        <a:spcAft>
                          <a:spcPts val="0"/>
                        </a:spcAft>
                        <a:buClr>
                          <a:schemeClr val="dk1"/>
                        </a:buClr>
                        <a:buSzPts val="1100"/>
                        <a:buFont typeface="Arial"/>
                        <a:buNone/>
                      </a:pPr>
                      <a:r>
                        <a:rPr b="1" lang="en-GB" sz="3200">
                          <a:solidFill>
                            <a:schemeClr val="lt1"/>
                          </a:solidFill>
                        </a:rPr>
                        <a:t>Zechariah</a:t>
                      </a:r>
                      <a:endParaRPr>
                        <a:solidFill>
                          <a:schemeClr val="lt1"/>
                        </a:solidFill>
                      </a:endParaRPr>
                    </a:p>
                  </a:txBody>
                  <a:tcPr marT="91425" marB="91425" marR="91425" marL="91425"/>
                </a:tc>
                <a:tc>
                  <a:txBody>
                    <a:bodyPr/>
                    <a:lstStyle/>
                    <a:p>
                      <a:pPr indent="0" lvl="0" marL="0" rtl="0" algn="ctr">
                        <a:lnSpc>
                          <a:spcPct val="90000"/>
                        </a:lnSpc>
                        <a:spcBef>
                          <a:spcPts val="1000"/>
                        </a:spcBef>
                        <a:spcAft>
                          <a:spcPts val="0"/>
                        </a:spcAft>
                        <a:buClr>
                          <a:schemeClr val="dk1"/>
                        </a:buClr>
                        <a:buSzPts val="1100"/>
                        <a:buFont typeface="Arial"/>
                        <a:buNone/>
                      </a:pPr>
                      <a:r>
                        <a:rPr b="1" lang="en-GB" sz="3200">
                          <a:solidFill>
                            <a:schemeClr val="lt1"/>
                          </a:solidFill>
                        </a:rPr>
                        <a:t>Mary</a:t>
                      </a:r>
                      <a:endParaRPr>
                        <a:solidFill>
                          <a:schemeClr val="lt1"/>
                        </a:solidFill>
                      </a:endParaRPr>
                    </a:p>
                  </a:txBody>
                  <a:tcPr marT="91425" marB="91425" marR="91425" marL="91425"/>
                </a:tc>
              </a:tr>
              <a:tr h="381000">
                <a:tc>
                  <a:txBody>
                    <a:bodyPr/>
                    <a:lstStyle/>
                    <a:p>
                      <a:pPr indent="-419100" lvl="0" marL="457200" rtl="0" algn="l">
                        <a:lnSpc>
                          <a:spcPct val="90000"/>
                        </a:lnSpc>
                        <a:spcBef>
                          <a:spcPts val="1000"/>
                        </a:spcBef>
                        <a:spcAft>
                          <a:spcPts val="0"/>
                        </a:spcAft>
                        <a:buClr>
                          <a:schemeClr val="lt1"/>
                        </a:buClr>
                        <a:buSzPts val="3000"/>
                        <a:buChar char="●"/>
                      </a:pPr>
                      <a:r>
                        <a:rPr lang="en-GB" sz="3000">
                          <a:solidFill>
                            <a:schemeClr val="lt1"/>
                          </a:solidFill>
                        </a:rPr>
                        <a:t>Important Place </a:t>
                      </a:r>
                      <a:endParaRPr sz="3000">
                        <a:solidFill>
                          <a:schemeClr val="lt1"/>
                        </a:solidFill>
                      </a:endParaRPr>
                    </a:p>
                    <a:p>
                      <a:pPr indent="0" lvl="0" marL="457200" rtl="0" algn="l">
                        <a:lnSpc>
                          <a:spcPct val="90000"/>
                        </a:lnSpc>
                        <a:spcBef>
                          <a:spcPts val="1000"/>
                        </a:spcBef>
                        <a:spcAft>
                          <a:spcPts val="0"/>
                        </a:spcAft>
                        <a:buNone/>
                      </a:pPr>
                      <a:r>
                        <a:t/>
                      </a:r>
                      <a:endParaRPr sz="3000">
                        <a:solidFill>
                          <a:schemeClr val="lt1"/>
                        </a:solidFill>
                      </a:endParaRPr>
                    </a:p>
                  </a:txBody>
                  <a:tcPr marT="91425" marB="91425" marR="91425" marL="91425"/>
                </a:tc>
                <a:tc>
                  <a:txBody>
                    <a:bodyPr/>
                    <a:lstStyle/>
                    <a:p>
                      <a:pPr indent="-419100" lvl="0" marL="457200" rtl="0" algn="l">
                        <a:spcBef>
                          <a:spcPts val="0"/>
                        </a:spcBef>
                        <a:spcAft>
                          <a:spcPts val="0"/>
                        </a:spcAft>
                        <a:buClr>
                          <a:schemeClr val="lt1"/>
                        </a:buClr>
                        <a:buSzPts val="3000"/>
                        <a:buChar char="●"/>
                      </a:pPr>
                      <a:r>
                        <a:rPr lang="en-GB" sz="3000">
                          <a:solidFill>
                            <a:schemeClr val="lt1"/>
                          </a:solidFill>
                        </a:rPr>
                        <a:t>Unimportant Place</a:t>
                      </a:r>
                      <a:endParaRPr sz="3000">
                        <a:solidFill>
                          <a:schemeClr val="lt1"/>
                        </a:solidFill>
                      </a:endParaRPr>
                    </a:p>
                    <a:p>
                      <a:pPr indent="0" lvl="0" marL="457200" rtl="0" algn="l">
                        <a:spcBef>
                          <a:spcPts val="0"/>
                        </a:spcBef>
                        <a:spcAft>
                          <a:spcPts val="0"/>
                        </a:spcAft>
                        <a:buNone/>
                      </a:pPr>
                      <a:r>
                        <a:t/>
                      </a:r>
                      <a:endParaRPr sz="3000">
                        <a:solidFill>
                          <a:schemeClr val="lt1"/>
                        </a:solidFill>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a7f6ea6bb9_1_37"/>
          <p:cNvSpPr txBox="1"/>
          <p:nvPr>
            <p:ph idx="1" type="body"/>
          </p:nvPr>
        </p:nvSpPr>
        <p:spPr>
          <a:xfrm>
            <a:off x="361507" y="372140"/>
            <a:ext cx="11461800" cy="61668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400">
              <a:solidFill>
                <a:schemeClr val="lt1"/>
              </a:solidFill>
            </a:endParaRPr>
          </a:p>
          <a:p>
            <a:pPr indent="0" lvl="0" marL="0" rtl="0" algn="l">
              <a:lnSpc>
                <a:spcPct val="100000"/>
              </a:lnSpc>
              <a:spcBef>
                <a:spcPts val="1000"/>
              </a:spcBef>
              <a:spcAft>
                <a:spcPts val="0"/>
              </a:spcAft>
              <a:buClr>
                <a:schemeClr val="lt1"/>
              </a:buClr>
              <a:buSzPts val="2000"/>
              <a:buNone/>
            </a:pPr>
            <a:r>
              <a:t/>
            </a:r>
            <a:endParaRPr b="1" sz="3200">
              <a:solidFill>
                <a:srgbClr val="FFFFFF"/>
              </a:solidFill>
            </a:endParaRPr>
          </a:p>
        </p:txBody>
      </p:sp>
      <p:graphicFrame>
        <p:nvGraphicFramePr>
          <p:cNvPr id="152" name="Google Shape;152;g2a7f6ea6bb9_1_37"/>
          <p:cNvGraphicFramePr/>
          <p:nvPr/>
        </p:nvGraphicFramePr>
        <p:xfrm>
          <a:off x="952500" y="1286475"/>
          <a:ext cx="3000000" cy="3000000"/>
        </p:xfrm>
        <a:graphic>
          <a:graphicData uri="http://schemas.openxmlformats.org/drawingml/2006/table">
            <a:tbl>
              <a:tblPr>
                <a:noFill/>
                <a:tableStyleId>{C1A94881-601A-48BF-AD2A-DD80729536A7}</a:tableStyleId>
              </a:tblPr>
              <a:tblGrid>
                <a:gridCol w="5143500"/>
                <a:gridCol w="5143500"/>
              </a:tblGrid>
              <a:tr h="381000">
                <a:tc>
                  <a:txBody>
                    <a:bodyPr/>
                    <a:lstStyle/>
                    <a:p>
                      <a:pPr indent="0" lvl="0" marL="0" rtl="0" algn="ctr">
                        <a:lnSpc>
                          <a:spcPct val="90000"/>
                        </a:lnSpc>
                        <a:spcBef>
                          <a:spcPts val="1000"/>
                        </a:spcBef>
                        <a:spcAft>
                          <a:spcPts val="0"/>
                        </a:spcAft>
                        <a:buNone/>
                      </a:pPr>
                      <a:r>
                        <a:rPr b="1" lang="en-GB" sz="3200">
                          <a:solidFill>
                            <a:schemeClr val="lt1"/>
                          </a:solidFill>
                        </a:rPr>
                        <a:t>Zechariah</a:t>
                      </a:r>
                      <a:endParaRPr>
                        <a:solidFill>
                          <a:schemeClr val="lt1"/>
                        </a:solidFill>
                      </a:endParaRPr>
                    </a:p>
                  </a:txBody>
                  <a:tcPr marT="91425" marB="91425" marR="91425" marL="91425"/>
                </a:tc>
                <a:tc>
                  <a:txBody>
                    <a:bodyPr/>
                    <a:lstStyle/>
                    <a:p>
                      <a:pPr indent="0" lvl="0" marL="0" rtl="0" algn="ctr">
                        <a:lnSpc>
                          <a:spcPct val="90000"/>
                        </a:lnSpc>
                        <a:spcBef>
                          <a:spcPts val="1000"/>
                        </a:spcBef>
                        <a:spcAft>
                          <a:spcPts val="0"/>
                        </a:spcAft>
                        <a:buNone/>
                      </a:pPr>
                      <a:r>
                        <a:rPr b="1" lang="en-GB" sz="3200">
                          <a:solidFill>
                            <a:schemeClr val="lt1"/>
                          </a:solidFill>
                        </a:rPr>
                        <a:t>Mary</a:t>
                      </a:r>
                      <a:endParaRPr>
                        <a:solidFill>
                          <a:schemeClr val="lt1"/>
                        </a:solidFill>
                      </a:endParaRPr>
                    </a:p>
                  </a:txBody>
                  <a:tcPr marT="91425" marB="91425" marR="91425" marL="91425"/>
                </a:tc>
              </a:tr>
              <a:tr h="381000">
                <a:tc>
                  <a:txBody>
                    <a:bodyPr/>
                    <a:lstStyle/>
                    <a:p>
                      <a:pPr indent="-419100" lvl="0" marL="457200" rtl="0" algn="l">
                        <a:lnSpc>
                          <a:spcPct val="90000"/>
                        </a:lnSpc>
                        <a:spcBef>
                          <a:spcPts val="1000"/>
                        </a:spcBef>
                        <a:spcAft>
                          <a:spcPts val="0"/>
                        </a:spcAft>
                        <a:buClr>
                          <a:schemeClr val="lt1"/>
                        </a:buClr>
                        <a:buSzPts val="3000"/>
                        <a:buChar char="●"/>
                      </a:pPr>
                      <a:r>
                        <a:rPr lang="en-GB" sz="3000">
                          <a:solidFill>
                            <a:schemeClr val="lt1"/>
                          </a:solidFill>
                        </a:rPr>
                        <a:t>Important Place </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Clear Communication</a:t>
                      </a:r>
                      <a:endParaRPr sz="3000">
                        <a:solidFill>
                          <a:schemeClr val="lt1"/>
                        </a:solidFill>
                      </a:endParaRPr>
                    </a:p>
                    <a:p>
                      <a:pPr indent="0" lvl="0" marL="457200" rtl="0" algn="l">
                        <a:lnSpc>
                          <a:spcPct val="90000"/>
                        </a:lnSpc>
                        <a:spcBef>
                          <a:spcPts val="1000"/>
                        </a:spcBef>
                        <a:spcAft>
                          <a:spcPts val="0"/>
                        </a:spcAft>
                        <a:buNone/>
                      </a:pPr>
                      <a:r>
                        <a:t/>
                      </a:r>
                      <a:endParaRPr sz="3000">
                        <a:solidFill>
                          <a:schemeClr val="lt1"/>
                        </a:solidFill>
                      </a:endParaRPr>
                    </a:p>
                  </a:txBody>
                  <a:tcPr marT="91425" marB="91425" marR="91425" marL="91425"/>
                </a:tc>
                <a:tc>
                  <a:txBody>
                    <a:bodyPr/>
                    <a:lstStyle/>
                    <a:p>
                      <a:pPr indent="-419100" lvl="0" marL="457200" rtl="0" algn="l">
                        <a:spcBef>
                          <a:spcPts val="0"/>
                        </a:spcBef>
                        <a:spcAft>
                          <a:spcPts val="0"/>
                        </a:spcAft>
                        <a:buClr>
                          <a:schemeClr val="lt1"/>
                        </a:buClr>
                        <a:buSzPts val="3000"/>
                        <a:buChar char="●"/>
                      </a:pPr>
                      <a:r>
                        <a:rPr lang="en-GB" sz="3000">
                          <a:solidFill>
                            <a:schemeClr val="lt1"/>
                          </a:solidFill>
                        </a:rPr>
                        <a:t>Unimportant Place</a:t>
                      </a:r>
                      <a:endParaRPr sz="3000">
                        <a:solidFill>
                          <a:schemeClr val="lt1"/>
                        </a:solidFill>
                      </a:endParaRPr>
                    </a:p>
                    <a:p>
                      <a:pPr indent="-419100" lvl="0" marL="457200" rtl="0" algn="l">
                        <a:spcBef>
                          <a:spcPts val="0"/>
                        </a:spcBef>
                        <a:spcAft>
                          <a:spcPts val="0"/>
                        </a:spcAft>
                        <a:buClr>
                          <a:schemeClr val="lt1"/>
                        </a:buClr>
                        <a:buSzPts val="3000"/>
                        <a:buChar char="●"/>
                      </a:pPr>
                      <a:r>
                        <a:rPr lang="en-GB" sz="3000">
                          <a:solidFill>
                            <a:schemeClr val="lt1"/>
                          </a:solidFill>
                        </a:rPr>
                        <a:t>Clear Communication</a:t>
                      </a:r>
                      <a:endParaRPr sz="3000">
                        <a:solidFill>
                          <a:schemeClr val="lt1"/>
                        </a:solidFill>
                      </a:endParaRPr>
                    </a:p>
                    <a:p>
                      <a:pPr indent="0" lvl="0" marL="457200" rtl="0" algn="l">
                        <a:spcBef>
                          <a:spcPts val="0"/>
                        </a:spcBef>
                        <a:spcAft>
                          <a:spcPts val="0"/>
                        </a:spcAft>
                        <a:buNone/>
                      </a:pPr>
                      <a:r>
                        <a:t/>
                      </a:r>
                      <a:endParaRPr sz="3000">
                        <a:solidFill>
                          <a:schemeClr val="lt1"/>
                        </a:solidFill>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a7f6ea6bb9_1_47"/>
          <p:cNvSpPr txBox="1"/>
          <p:nvPr>
            <p:ph idx="1" type="body"/>
          </p:nvPr>
        </p:nvSpPr>
        <p:spPr>
          <a:xfrm>
            <a:off x="361507" y="372140"/>
            <a:ext cx="11461800" cy="61668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400">
              <a:solidFill>
                <a:schemeClr val="lt1"/>
              </a:solidFill>
            </a:endParaRPr>
          </a:p>
          <a:p>
            <a:pPr indent="0" lvl="0" marL="0" rtl="0" algn="l">
              <a:lnSpc>
                <a:spcPct val="100000"/>
              </a:lnSpc>
              <a:spcBef>
                <a:spcPts val="1000"/>
              </a:spcBef>
              <a:spcAft>
                <a:spcPts val="0"/>
              </a:spcAft>
              <a:buClr>
                <a:schemeClr val="lt1"/>
              </a:buClr>
              <a:buSzPts val="2000"/>
              <a:buNone/>
            </a:pPr>
            <a:r>
              <a:t/>
            </a:r>
            <a:endParaRPr b="1" sz="3200">
              <a:solidFill>
                <a:srgbClr val="FFFFFF"/>
              </a:solidFill>
            </a:endParaRPr>
          </a:p>
        </p:txBody>
      </p:sp>
      <p:graphicFrame>
        <p:nvGraphicFramePr>
          <p:cNvPr id="158" name="Google Shape;158;g2a7f6ea6bb9_1_47"/>
          <p:cNvGraphicFramePr/>
          <p:nvPr/>
        </p:nvGraphicFramePr>
        <p:xfrm>
          <a:off x="952500" y="1286475"/>
          <a:ext cx="3000000" cy="3000000"/>
        </p:xfrm>
        <a:graphic>
          <a:graphicData uri="http://schemas.openxmlformats.org/drawingml/2006/table">
            <a:tbl>
              <a:tblPr>
                <a:noFill/>
                <a:tableStyleId>{C1A94881-601A-48BF-AD2A-DD80729536A7}</a:tableStyleId>
              </a:tblPr>
              <a:tblGrid>
                <a:gridCol w="5143500"/>
                <a:gridCol w="5143500"/>
              </a:tblGrid>
              <a:tr h="381000">
                <a:tc>
                  <a:txBody>
                    <a:bodyPr/>
                    <a:lstStyle/>
                    <a:p>
                      <a:pPr indent="0" lvl="0" marL="0" rtl="0" algn="ctr">
                        <a:lnSpc>
                          <a:spcPct val="90000"/>
                        </a:lnSpc>
                        <a:spcBef>
                          <a:spcPts val="1000"/>
                        </a:spcBef>
                        <a:spcAft>
                          <a:spcPts val="0"/>
                        </a:spcAft>
                        <a:buNone/>
                      </a:pPr>
                      <a:r>
                        <a:rPr b="1" lang="en-GB" sz="3200">
                          <a:solidFill>
                            <a:schemeClr val="lt1"/>
                          </a:solidFill>
                        </a:rPr>
                        <a:t>Zechariah</a:t>
                      </a:r>
                      <a:endParaRPr>
                        <a:solidFill>
                          <a:schemeClr val="lt1"/>
                        </a:solidFill>
                      </a:endParaRPr>
                    </a:p>
                  </a:txBody>
                  <a:tcPr marT="91425" marB="91425" marR="91425" marL="91425"/>
                </a:tc>
                <a:tc>
                  <a:txBody>
                    <a:bodyPr/>
                    <a:lstStyle/>
                    <a:p>
                      <a:pPr indent="0" lvl="0" marL="0" rtl="0" algn="ctr">
                        <a:lnSpc>
                          <a:spcPct val="90000"/>
                        </a:lnSpc>
                        <a:spcBef>
                          <a:spcPts val="1000"/>
                        </a:spcBef>
                        <a:spcAft>
                          <a:spcPts val="0"/>
                        </a:spcAft>
                        <a:buNone/>
                      </a:pPr>
                      <a:r>
                        <a:rPr b="1" lang="en-GB" sz="3200">
                          <a:solidFill>
                            <a:schemeClr val="lt1"/>
                          </a:solidFill>
                        </a:rPr>
                        <a:t>Mary</a:t>
                      </a:r>
                      <a:endParaRPr>
                        <a:solidFill>
                          <a:schemeClr val="lt1"/>
                        </a:solidFill>
                      </a:endParaRPr>
                    </a:p>
                  </a:txBody>
                  <a:tcPr marT="91425" marB="91425" marR="91425" marL="91425"/>
                </a:tc>
              </a:tr>
              <a:tr h="381000">
                <a:tc>
                  <a:txBody>
                    <a:bodyPr/>
                    <a:lstStyle/>
                    <a:p>
                      <a:pPr indent="-419100" lvl="0" marL="457200" rtl="0" algn="l">
                        <a:lnSpc>
                          <a:spcPct val="90000"/>
                        </a:lnSpc>
                        <a:spcBef>
                          <a:spcPts val="1000"/>
                        </a:spcBef>
                        <a:spcAft>
                          <a:spcPts val="0"/>
                        </a:spcAft>
                        <a:buClr>
                          <a:schemeClr val="lt1"/>
                        </a:buClr>
                        <a:buSzPts val="3000"/>
                        <a:buChar char="●"/>
                      </a:pPr>
                      <a:r>
                        <a:rPr lang="en-GB" sz="3000">
                          <a:solidFill>
                            <a:schemeClr val="lt1"/>
                          </a:solidFill>
                        </a:rPr>
                        <a:t>Important Place </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Clear Communication</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Expected News</a:t>
                      </a:r>
                      <a:endParaRPr sz="3000">
                        <a:solidFill>
                          <a:schemeClr val="lt1"/>
                        </a:solidFill>
                      </a:endParaRPr>
                    </a:p>
                    <a:p>
                      <a:pPr indent="0" lvl="0" marL="457200" rtl="0" algn="l">
                        <a:lnSpc>
                          <a:spcPct val="90000"/>
                        </a:lnSpc>
                        <a:spcBef>
                          <a:spcPts val="1000"/>
                        </a:spcBef>
                        <a:spcAft>
                          <a:spcPts val="0"/>
                        </a:spcAft>
                        <a:buNone/>
                      </a:pPr>
                      <a:r>
                        <a:t/>
                      </a:r>
                      <a:endParaRPr sz="3000">
                        <a:solidFill>
                          <a:schemeClr val="lt1"/>
                        </a:solidFill>
                      </a:endParaRPr>
                    </a:p>
                  </a:txBody>
                  <a:tcPr marT="91425" marB="91425" marR="91425" marL="91425"/>
                </a:tc>
                <a:tc>
                  <a:txBody>
                    <a:bodyPr/>
                    <a:lstStyle/>
                    <a:p>
                      <a:pPr indent="-419100" lvl="0" marL="457200" rtl="0" algn="l">
                        <a:spcBef>
                          <a:spcPts val="0"/>
                        </a:spcBef>
                        <a:spcAft>
                          <a:spcPts val="0"/>
                        </a:spcAft>
                        <a:buClr>
                          <a:schemeClr val="lt1"/>
                        </a:buClr>
                        <a:buSzPts val="3000"/>
                        <a:buChar char="●"/>
                      </a:pPr>
                      <a:r>
                        <a:rPr lang="en-GB" sz="3000">
                          <a:solidFill>
                            <a:schemeClr val="lt1"/>
                          </a:solidFill>
                        </a:rPr>
                        <a:t>Unimportant Place</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Clear Communication</a:t>
                      </a:r>
                      <a:endParaRPr sz="3000">
                        <a:solidFill>
                          <a:schemeClr val="lt1"/>
                        </a:solidFill>
                      </a:endParaRPr>
                    </a:p>
                    <a:p>
                      <a:pPr indent="-419100" lvl="0" marL="457200" rtl="0" algn="l">
                        <a:spcBef>
                          <a:spcPts val="0"/>
                        </a:spcBef>
                        <a:spcAft>
                          <a:spcPts val="0"/>
                        </a:spcAft>
                        <a:buClr>
                          <a:schemeClr val="lt1"/>
                        </a:buClr>
                        <a:buSzPts val="3000"/>
                        <a:buChar char="●"/>
                      </a:pPr>
                      <a:r>
                        <a:rPr lang="en-GB" sz="3000">
                          <a:solidFill>
                            <a:schemeClr val="lt1"/>
                          </a:solidFill>
                        </a:rPr>
                        <a:t>Unexpected News</a:t>
                      </a:r>
                      <a:endParaRPr sz="3000">
                        <a:solidFill>
                          <a:schemeClr val="lt1"/>
                        </a:solidFill>
                      </a:endParaRPr>
                    </a:p>
                    <a:p>
                      <a:pPr indent="0" lvl="0" marL="457200" rtl="0" algn="l">
                        <a:spcBef>
                          <a:spcPts val="0"/>
                        </a:spcBef>
                        <a:spcAft>
                          <a:spcPts val="0"/>
                        </a:spcAft>
                        <a:buNone/>
                      </a:pPr>
                      <a:r>
                        <a:t/>
                      </a:r>
                      <a:endParaRPr sz="3000">
                        <a:solidFill>
                          <a:schemeClr val="lt1"/>
                        </a:solidFill>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a7f6ea6bb9_1_52"/>
          <p:cNvSpPr txBox="1"/>
          <p:nvPr>
            <p:ph idx="1" type="body"/>
          </p:nvPr>
        </p:nvSpPr>
        <p:spPr>
          <a:xfrm>
            <a:off x="361507" y="372140"/>
            <a:ext cx="11461800" cy="61668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400">
              <a:solidFill>
                <a:schemeClr val="lt1"/>
              </a:solidFill>
            </a:endParaRPr>
          </a:p>
          <a:p>
            <a:pPr indent="0" lvl="0" marL="0" rtl="0" algn="l">
              <a:lnSpc>
                <a:spcPct val="100000"/>
              </a:lnSpc>
              <a:spcBef>
                <a:spcPts val="1000"/>
              </a:spcBef>
              <a:spcAft>
                <a:spcPts val="0"/>
              </a:spcAft>
              <a:buClr>
                <a:schemeClr val="lt1"/>
              </a:buClr>
              <a:buSzPts val="2000"/>
              <a:buNone/>
            </a:pPr>
            <a:r>
              <a:t/>
            </a:r>
            <a:endParaRPr b="1" sz="3200">
              <a:solidFill>
                <a:srgbClr val="FFFFFF"/>
              </a:solidFill>
            </a:endParaRPr>
          </a:p>
        </p:txBody>
      </p:sp>
      <p:graphicFrame>
        <p:nvGraphicFramePr>
          <p:cNvPr id="164" name="Google Shape;164;g2a7f6ea6bb9_1_52"/>
          <p:cNvGraphicFramePr/>
          <p:nvPr/>
        </p:nvGraphicFramePr>
        <p:xfrm>
          <a:off x="952500" y="1286475"/>
          <a:ext cx="3000000" cy="3000000"/>
        </p:xfrm>
        <a:graphic>
          <a:graphicData uri="http://schemas.openxmlformats.org/drawingml/2006/table">
            <a:tbl>
              <a:tblPr>
                <a:noFill/>
                <a:tableStyleId>{C1A94881-601A-48BF-AD2A-DD80729536A7}</a:tableStyleId>
              </a:tblPr>
              <a:tblGrid>
                <a:gridCol w="5143500"/>
                <a:gridCol w="5143500"/>
              </a:tblGrid>
              <a:tr h="381000">
                <a:tc>
                  <a:txBody>
                    <a:bodyPr/>
                    <a:lstStyle/>
                    <a:p>
                      <a:pPr indent="0" lvl="0" marL="0" rtl="0" algn="ctr">
                        <a:lnSpc>
                          <a:spcPct val="90000"/>
                        </a:lnSpc>
                        <a:spcBef>
                          <a:spcPts val="1000"/>
                        </a:spcBef>
                        <a:spcAft>
                          <a:spcPts val="0"/>
                        </a:spcAft>
                        <a:buNone/>
                      </a:pPr>
                      <a:r>
                        <a:rPr b="1" lang="en-GB" sz="3200">
                          <a:solidFill>
                            <a:schemeClr val="lt1"/>
                          </a:solidFill>
                        </a:rPr>
                        <a:t>Zechariah</a:t>
                      </a:r>
                      <a:endParaRPr>
                        <a:solidFill>
                          <a:schemeClr val="lt1"/>
                        </a:solidFill>
                      </a:endParaRPr>
                    </a:p>
                  </a:txBody>
                  <a:tcPr marT="91425" marB="91425" marR="91425" marL="91425"/>
                </a:tc>
                <a:tc>
                  <a:txBody>
                    <a:bodyPr/>
                    <a:lstStyle/>
                    <a:p>
                      <a:pPr indent="0" lvl="0" marL="0" rtl="0" algn="ctr">
                        <a:lnSpc>
                          <a:spcPct val="90000"/>
                        </a:lnSpc>
                        <a:spcBef>
                          <a:spcPts val="1000"/>
                        </a:spcBef>
                        <a:spcAft>
                          <a:spcPts val="0"/>
                        </a:spcAft>
                        <a:buNone/>
                      </a:pPr>
                      <a:r>
                        <a:rPr b="1" lang="en-GB" sz="3200">
                          <a:solidFill>
                            <a:schemeClr val="lt1"/>
                          </a:solidFill>
                        </a:rPr>
                        <a:t>Mary</a:t>
                      </a:r>
                      <a:endParaRPr>
                        <a:solidFill>
                          <a:schemeClr val="lt1"/>
                        </a:solidFill>
                      </a:endParaRPr>
                    </a:p>
                  </a:txBody>
                  <a:tcPr marT="91425" marB="91425" marR="91425" marL="91425"/>
                </a:tc>
              </a:tr>
              <a:tr h="381000">
                <a:tc>
                  <a:txBody>
                    <a:bodyPr/>
                    <a:lstStyle/>
                    <a:p>
                      <a:pPr indent="-419100" lvl="0" marL="457200" rtl="0" algn="l">
                        <a:lnSpc>
                          <a:spcPct val="90000"/>
                        </a:lnSpc>
                        <a:spcBef>
                          <a:spcPts val="1000"/>
                        </a:spcBef>
                        <a:spcAft>
                          <a:spcPts val="0"/>
                        </a:spcAft>
                        <a:buClr>
                          <a:schemeClr val="lt1"/>
                        </a:buClr>
                        <a:buSzPts val="3000"/>
                        <a:buChar char="●"/>
                      </a:pPr>
                      <a:r>
                        <a:rPr lang="en-GB" sz="3000">
                          <a:solidFill>
                            <a:schemeClr val="lt1"/>
                          </a:solidFill>
                        </a:rPr>
                        <a:t>Important Place </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Clear Communication</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Expected News</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Good News</a:t>
                      </a:r>
                      <a:endParaRPr sz="3000">
                        <a:solidFill>
                          <a:schemeClr val="lt1"/>
                        </a:solidFill>
                      </a:endParaRPr>
                    </a:p>
                    <a:p>
                      <a:pPr indent="0" lvl="0" marL="457200" rtl="0" algn="l">
                        <a:lnSpc>
                          <a:spcPct val="90000"/>
                        </a:lnSpc>
                        <a:spcBef>
                          <a:spcPts val="1000"/>
                        </a:spcBef>
                        <a:spcAft>
                          <a:spcPts val="0"/>
                        </a:spcAft>
                        <a:buNone/>
                      </a:pPr>
                      <a:r>
                        <a:t/>
                      </a:r>
                      <a:endParaRPr sz="3000">
                        <a:solidFill>
                          <a:schemeClr val="lt1"/>
                        </a:solidFill>
                      </a:endParaRPr>
                    </a:p>
                  </a:txBody>
                  <a:tcPr marT="91425" marB="91425" marR="91425" marL="91425"/>
                </a:tc>
                <a:tc>
                  <a:txBody>
                    <a:bodyPr/>
                    <a:lstStyle/>
                    <a:p>
                      <a:pPr indent="-419100" lvl="0" marL="457200" rtl="0" algn="l">
                        <a:spcBef>
                          <a:spcPts val="0"/>
                        </a:spcBef>
                        <a:spcAft>
                          <a:spcPts val="0"/>
                        </a:spcAft>
                        <a:buClr>
                          <a:schemeClr val="lt1"/>
                        </a:buClr>
                        <a:buSzPts val="3000"/>
                        <a:buChar char="●"/>
                      </a:pPr>
                      <a:r>
                        <a:rPr lang="en-GB" sz="3000">
                          <a:solidFill>
                            <a:schemeClr val="lt1"/>
                          </a:solidFill>
                        </a:rPr>
                        <a:t>Unimportant Place</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Clear Communication</a:t>
                      </a:r>
                      <a:endParaRPr sz="3000">
                        <a:solidFill>
                          <a:schemeClr val="lt1"/>
                        </a:solidFill>
                      </a:endParaRPr>
                    </a:p>
                    <a:p>
                      <a:pPr indent="-419100" lvl="0" marL="457200" rtl="0" algn="l">
                        <a:spcBef>
                          <a:spcPts val="0"/>
                        </a:spcBef>
                        <a:spcAft>
                          <a:spcPts val="0"/>
                        </a:spcAft>
                        <a:buClr>
                          <a:schemeClr val="lt1"/>
                        </a:buClr>
                        <a:buSzPts val="3000"/>
                        <a:buChar char="●"/>
                      </a:pPr>
                      <a:r>
                        <a:rPr lang="en-GB" sz="3000">
                          <a:solidFill>
                            <a:schemeClr val="lt1"/>
                          </a:solidFill>
                        </a:rPr>
                        <a:t>Unexpected News</a:t>
                      </a:r>
                      <a:endParaRPr sz="3000">
                        <a:solidFill>
                          <a:schemeClr val="lt1"/>
                        </a:solidFill>
                      </a:endParaRPr>
                    </a:p>
                    <a:p>
                      <a:pPr indent="-419100" lvl="0" marL="457200" rtl="0" algn="l">
                        <a:spcBef>
                          <a:spcPts val="0"/>
                        </a:spcBef>
                        <a:spcAft>
                          <a:spcPts val="0"/>
                        </a:spcAft>
                        <a:buClr>
                          <a:schemeClr val="lt1"/>
                        </a:buClr>
                        <a:buSzPts val="3000"/>
                        <a:buChar char="●"/>
                      </a:pPr>
                      <a:r>
                        <a:rPr lang="en-GB" sz="3000">
                          <a:solidFill>
                            <a:schemeClr val="lt1"/>
                          </a:solidFill>
                        </a:rPr>
                        <a:t>Frightening News</a:t>
                      </a:r>
                      <a:endParaRPr sz="3000">
                        <a:solidFill>
                          <a:schemeClr val="lt1"/>
                        </a:solidFill>
                      </a:endParaRPr>
                    </a:p>
                    <a:p>
                      <a:pPr indent="0" lvl="0" marL="457200" rtl="0" algn="l">
                        <a:spcBef>
                          <a:spcPts val="0"/>
                        </a:spcBef>
                        <a:spcAft>
                          <a:spcPts val="0"/>
                        </a:spcAft>
                        <a:buNone/>
                      </a:pPr>
                      <a:r>
                        <a:t/>
                      </a:r>
                      <a:endParaRPr sz="3000">
                        <a:solidFill>
                          <a:schemeClr val="lt1"/>
                        </a:solidFill>
                      </a:endParaRP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a7f6ea6bb9_1_57"/>
          <p:cNvSpPr txBox="1"/>
          <p:nvPr>
            <p:ph idx="1" type="body"/>
          </p:nvPr>
        </p:nvSpPr>
        <p:spPr>
          <a:xfrm>
            <a:off x="361507" y="372140"/>
            <a:ext cx="11461800" cy="61668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400">
              <a:solidFill>
                <a:schemeClr val="lt1"/>
              </a:solidFill>
            </a:endParaRPr>
          </a:p>
          <a:p>
            <a:pPr indent="0" lvl="0" marL="0" rtl="0" algn="l">
              <a:lnSpc>
                <a:spcPct val="100000"/>
              </a:lnSpc>
              <a:spcBef>
                <a:spcPts val="1000"/>
              </a:spcBef>
              <a:spcAft>
                <a:spcPts val="0"/>
              </a:spcAft>
              <a:buClr>
                <a:schemeClr val="lt1"/>
              </a:buClr>
              <a:buSzPts val="2000"/>
              <a:buNone/>
            </a:pPr>
            <a:r>
              <a:t/>
            </a:r>
            <a:endParaRPr b="1" sz="3200">
              <a:solidFill>
                <a:srgbClr val="FFFFFF"/>
              </a:solidFill>
            </a:endParaRPr>
          </a:p>
        </p:txBody>
      </p:sp>
      <p:graphicFrame>
        <p:nvGraphicFramePr>
          <p:cNvPr id="170" name="Google Shape;170;g2a7f6ea6bb9_1_57"/>
          <p:cNvGraphicFramePr/>
          <p:nvPr/>
        </p:nvGraphicFramePr>
        <p:xfrm>
          <a:off x="952500" y="1286475"/>
          <a:ext cx="3000000" cy="3000000"/>
        </p:xfrm>
        <a:graphic>
          <a:graphicData uri="http://schemas.openxmlformats.org/drawingml/2006/table">
            <a:tbl>
              <a:tblPr>
                <a:noFill/>
                <a:tableStyleId>{C1A94881-601A-48BF-AD2A-DD80729536A7}</a:tableStyleId>
              </a:tblPr>
              <a:tblGrid>
                <a:gridCol w="5143500"/>
                <a:gridCol w="5143500"/>
              </a:tblGrid>
              <a:tr h="381000">
                <a:tc>
                  <a:txBody>
                    <a:bodyPr/>
                    <a:lstStyle/>
                    <a:p>
                      <a:pPr indent="0" lvl="0" marL="0" rtl="0" algn="ctr">
                        <a:lnSpc>
                          <a:spcPct val="90000"/>
                        </a:lnSpc>
                        <a:spcBef>
                          <a:spcPts val="1000"/>
                        </a:spcBef>
                        <a:spcAft>
                          <a:spcPts val="0"/>
                        </a:spcAft>
                        <a:buNone/>
                      </a:pPr>
                      <a:r>
                        <a:rPr b="1" lang="en-GB" sz="3200">
                          <a:solidFill>
                            <a:schemeClr val="lt1"/>
                          </a:solidFill>
                        </a:rPr>
                        <a:t>Zechariah</a:t>
                      </a:r>
                      <a:endParaRPr>
                        <a:solidFill>
                          <a:schemeClr val="lt1"/>
                        </a:solidFill>
                      </a:endParaRPr>
                    </a:p>
                  </a:txBody>
                  <a:tcPr marT="91425" marB="91425" marR="91425" marL="91425"/>
                </a:tc>
                <a:tc>
                  <a:txBody>
                    <a:bodyPr/>
                    <a:lstStyle/>
                    <a:p>
                      <a:pPr indent="0" lvl="0" marL="0" rtl="0" algn="ctr">
                        <a:lnSpc>
                          <a:spcPct val="90000"/>
                        </a:lnSpc>
                        <a:spcBef>
                          <a:spcPts val="1000"/>
                        </a:spcBef>
                        <a:spcAft>
                          <a:spcPts val="0"/>
                        </a:spcAft>
                        <a:buNone/>
                      </a:pPr>
                      <a:r>
                        <a:rPr b="1" lang="en-GB" sz="3200">
                          <a:solidFill>
                            <a:schemeClr val="lt1"/>
                          </a:solidFill>
                        </a:rPr>
                        <a:t>Mary</a:t>
                      </a:r>
                      <a:endParaRPr>
                        <a:solidFill>
                          <a:schemeClr val="lt1"/>
                        </a:solidFill>
                      </a:endParaRPr>
                    </a:p>
                  </a:txBody>
                  <a:tcPr marT="91425" marB="91425" marR="91425" marL="91425"/>
                </a:tc>
              </a:tr>
              <a:tr h="381000">
                <a:tc>
                  <a:txBody>
                    <a:bodyPr/>
                    <a:lstStyle/>
                    <a:p>
                      <a:pPr indent="-419100" lvl="0" marL="457200" rtl="0" algn="l">
                        <a:lnSpc>
                          <a:spcPct val="90000"/>
                        </a:lnSpc>
                        <a:spcBef>
                          <a:spcPts val="1000"/>
                        </a:spcBef>
                        <a:spcAft>
                          <a:spcPts val="0"/>
                        </a:spcAft>
                        <a:buClr>
                          <a:schemeClr val="lt1"/>
                        </a:buClr>
                        <a:buSzPts val="3000"/>
                        <a:buChar char="●"/>
                      </a:pPr>
                      <a:r>
                        <a:rPr lang="en-GB" sz="3000">
                          <a:solidFill>
                            <a:schemeClr val="lt1"/>
                          </a:solidFill>
                        </a:rPr>
                        <a:t>Important Place </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Clear Communication</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Expected News</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Good News</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Questioned Gabriel</a:t>
                      </a:r>
                      <a:endParaRPr sz="3000">
                        <a:solidFill>
                          <a:schemeClr val="lt1"/>
                        </a:solidFill>
                      </a:endParaRPr>
                    </a:p>
                    <a:p>
                      <a:pPr indent="0" lvl="0" marL="0" rtl="0" algn="l">
                        <a:lnSpc>
                          <a:spcPct val="90000"/>
                        </a:lnSpc>
                        <a:spcBef>
                          <a:spcPts val="1000"/>
                        </a:spcBef>
                        <a:spcAft>
                          <a:spcPts val="0"/>
                        </a:spcAft>
                        <a:buNone/>
                      </a:pPr>
                      <a:r>
                        <a:t/>
                      </a:r>
                      <a:endParaRPr sz="3000">
                        <a:solidFill>
                          <a:schemeClr val="lt1"/>
                        </a:solidFill>
                      </a:endParaRPr>
                    </a:p>
                  </a:txBody>
                  <a:tcPr marT="91425" marB="91425" marR="91425" marL="91425"/>
                </a:tc>
                <a:tc>
                  <a:txBody>
                    <a:bodyPr/>
                    <a:lstStyle/>
                    <a:p>
                      <a:pPr indent="-419100" lvl="0" marL="457200" rtl="0" algn="l">
                        <a:spcBef>
                          <a:spcPts val="0"/>
                        </a:spcBef>
                        <a:spcAft>
                          <a:spcPts val="0"/>
                        </a:spcAft>
                        <a:buClr>
                          <a:schemeClr val="lt1"/>
                        </a:buClr>
                        <a:buSzPts val="3000"/>
                        <a:buChar char="●"/>
                      </a:pPr>
                      <a:r>
                        <a:rPr lang="en-GB" sz="3000">
                          <a:solidFill>
                            <a:schemeClr val="lt1"/>
                          </a:solidFill>
                        </a:rPr>
                        <a:t>Unimportant Place</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Clear Communication</a:t>
                      </a:r>
                      <a:endParaRPr sz="3000">
                        <a:solidFill>
                          <a:schemeClr val="lt1"/>
                        </a:solidFill>
                      </a:endParaRPr>
                    </a:p>
                    <a:p>
                      <a:pPr indent="-419100" lvl="0" marL="457200" rtl="0" algn="l">
                        <a:spcBef>
                          <a:spcPts val="0"/>
                        </a:spcBef>
                        <a:spcAft>
                          <a:spcPts val="0"/>
                        </a:spcAft>
                        <a:buClr>
                          <a:schemeClr val="lt1"/>
                        </a:buClr>
                        <a:buSzPts val="3000"/>
                        <a:buChar char="●"/>
                      </a:pPr>
                      <a:r>
                        <a:rPr lang="en-GB" sz="3000">
                          <a:solidFill>
                            <a:schemeClr val="lt1"/>
                          </a:solidFill>
                        </a:rPr>
                        <a:t>Unexpected News</a:t>
                      </a:r>
                      <a:endParaRPr sz="3000">
                        <a:solidFill>
                          <a:schemeClr val="lt1"/>
                        </a:solidFill>
                      </a:endParaRPr>
                    </a:p>
                    <a:p>
                      <a:pPr indent="-419100" lvl="0" marL="457200" rtl="0" algn="l">
                        <a:spcBef>
                          <a:spcPts val="0"/>
                        </a:spcBef>
                        <a:spcAft>
                          <a:spcPts val="0"/>
                        </a:spcAft>
                        <a:buClr>
                          <a:schemeClr val="lt1"/>
                        </a:buClr>
                        <a:buSzPts val="3000"/>
                        <a:buChar char="●"/>
                      </a:pPr>
                      <a:r>
                        <a:rPr lang="en-GB" sz="3000">
                          <a:solidFill>
                            <a:schemeClr val="lt1"/>
                          </a:solidFill>
                        </a:rPr>
                        <a:t>Frightening News</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Questioned Gabriel</a:t>
                      </a:r>
                      <a:endParaRPr sz="3000">
                        <a:solidFill>
                          <a:schemeClr val="lt1"/>
                        </a:solidFill>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a7f6ea6bb9_1_62"/>
          <p:cNvSpPr txBox="1"/>
          <p:nvPr>
            <p:ph idx="1" type="body"/>
          </p:nvPr>
        </p:nvSpPr>
        <p:spPr>
          <a:xfrm>
            <a:off x="361507" y="372140"/>
            <a:ext cx="11461800" cy="61668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400">
              <a:solidFill>
                <a:schemeClr val="lt1"/>
              </a:solidFill>
            </a:endParaRPr>
          </a:p>
          <a:p>
            <a:pPr indent="0" lvl="0" marL="0" rtl="0" algn="l">
              <a:lnSpc>
                <a:spcPct val="100000"/>
              </a:lnSpc>
              <a:spcBef>
                <a:spcPts val="1000"/>
              </a:spcBef>
              <a:spcAft>
                <a:spcPts val="0"/>
              </a:spcAft>
              <a:buClr>
                <a:schemeClr val="lt1"/>
              </a:buClr>
              <a:buSzPts val="2000"/>
              <a:buNone/>
            </a:pPr>
            <a:r>
              <a:t/>
            </a:r>
            <a:endParaRPr b="1" sz="3200">
              <a:solidFill>
                <a:srgbClr val="FFFFFF"/>
              </a:solidFill>
            </a:endParaRPr>
          </a:p>
        </p:txBody>
      </p:sp>
      <p:graphicFrame>
        <p:nvGraphicFramePr>
          <p:cNvPr id="176" name="Google Shape;176;g2a7f6ea6bb9_1_62"/>
          <p:cNvGraphicFramePr/>
          <p:nvPr/>
        </p:nvGraphicFramePr>
        <p:xfrm>
          <a:off x="952500" y="1286475"/>
          <a:ext cx="3000000" cy="3000000"/>
        </p:xfrm>
        <a:graphic>
          <a:graphicData uri="http://schemas.openxmlformats.org/drawingml/2006/table">
            <a:tbl>
              <a:tblPr>
                <a:noFill/>
                <a:tableStyleId>{C1A94881-601A-48BF-AD2A-DD80729536A7}</a:tableStyleId>
              </a:tblPr>
              <a:tblGrid>
                <a:gridCol w="5143500"/>
                <a:gridCol w="5143500"/>
              </a:tblGrid>
              <a:tr h="381000">
                <a:tc>
                  <a:txBody>
                    <a:bodyPr/>
                    <a:lstStyle/>
                    <a:p>
                      <a:pPr indent="0" lvl="0" marL="0" rtl="0" algn="ctr">
                        <a:lnSpc>
                          <a:spcPct val="90000"/>
                        </a:lnSpc>
                        <a:spcBef>
                          <a:spcPts val="1000"/>
                        </a:spcBef>
                        <a:spcAft>
                          <a:spcPts val="0"/>
                        </a:spcAft>
                        <a:buNone/>
                      </a:pPr>
                      <a:r>
                        <a:rPr b="1" lang="en-GB" sz="3200">
                          <a:solidFill>
                            <a:schemeClr val="lt1"/>
                          </a:solidFill>
                        </a:rPr>
                        <a:t>Zechariah</a:t>
                      </a:r>
                      <a:endParaRPr>
                        <a:solidFill>
                          <a:schemeClr val="lt1"/>
                        </a:solidFill>
                      </a:endParaRPr>
                    </a:p>
                  </a:txBody>
                  <a:tcPr marT="91425" marB="91425" marR="91425" marL="91425"/>
                </a:tc>
                <a:tc>
                  <a:txBody>
                    <a:bodyPr/>
                    <a:lstStyle/>
                    <a:p>
                      <a:pPr indent="0" lvl="0" marL="0" rtl="0" algn="ctr">
                        <a:lnSpc>
                          <a:spcPct val="90000"/>
                        </a:lnSpc>
                        <a:spcBef>
                          <a:spcPts val="1000"/>
                        </a:spcBef>
                        <a:spcAft>
                          <a:spcPts val="0"/>
                        </a:spcAft>
                        <a:buNone/>
                      </a:pPr>
                      <a:r>
                        <a:rPr b="1" lang="en-GB" sz="3200">
                          <a:solidFill>
                            <a:schemeClr val="lt1"/>
                          </a:solidFill>
                        </a:rPr>
                        <a:t>Mary</a:t>
                      </a:r>
                      <a:endParaRPr>
                        <a:solidFill>
                          <a:schemeClr val="lt1"/>
                        </a:solidFill>
                      </a:endParaRPr>
                    </a:p>
                  </a:txBody>
                  <a:tcPr marT="91425" marB="91425" marR="91425" marL="91425"/>
                </a:tc>
              </a:tr>
              <a:tr h="381000">
                <a:tc>
                  <a:txBody>
                    <a:bodyPr/>
                    <a:lstStyle/>
                    <a:p>
                      <a:pPr indent="-419100" lvl="0" marL="457200" rtl="0" algn="l">
                        <a:lnSpc>
                          <a:spcPct val="90000"/>
                        </a:lnSpc>
                        <a:spcBef>
                          <a:spcPts val="1000"/>
                        </a:spcBef>
                        <a:spcAft>
                          <a:spcPts val="0"/>
                        </a:spcAft>
                        <a:buClr>
                          <a:schemeClr val="lt1"/>
                        </a:buClr>
                        <a:buSzPts val="3000"/>
                        <a:buChar char="●"/>
                      </a:pPr>
                      <a:r>
                        <a:rPr lang="en-GB" sz="3000">
                          <a:solidFill>
                            <a:schemeClr val="lt1"/>
                          </a:solidFill>
                        </a:rPr>
                        <a:t>Important Place </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Clear Communication</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Expected News</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Good News</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Questioned Gabriel</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Unbelief &amp; Lack of Trust</a:t>
                      </a:r>
                      <a:endParaRPr sz="3000">
                        <a:solidFill>
                          <a:schemeClr val="lt1"/>
                        </a:solidFill>
                      </a:endParaRPr>
                    </a:p>
                  </a:txBody>
                  <a:tcPr marT="91425" marB="91425" marR="91425" marL="91425"/>
                </a:tc>
                <a:tc>
                  <a:txBody>
                    <a:bodyPr/>
                    <a:lstStyle/>
                    <a:p>
                      <a:pPr indent="-419100" lvl="0" marL="457200" rtl="0" algn="l">
                        <a:spcBef>
                          <a:spcPts val="0"/>
                        </a:spcBef>
                        <a:spcAft>
                          <a:spcPts val="0"/>
                        </a:spcAft>
                        <a:buClr>
                          <a:schemeClr val="lt1"/>
                        </a:buClr>
                        <a:buSzPts val="3000"/>
                        <a:buChar char="●"/>
                      </a:pPr>
                      <a:r>
                        <a:rPr lang="en-GB" sz="3000">
                          <a:solidFill>
                            <a:schemeClr val="lt1"/>
                          </a:solidFill>
                        </a:rPr>
                        <a:t>Unimportant Place</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Clear Communication</a:t>
                      </a:r>
                      <a:endParaRPr sz="3000">
                        <a:solidFill>
                          <a:schemeClr val="lt1"/>
                        </a:solidFill>
                      </a:endParaRPr>
                    </a:p>
                    <a:p>
                      <a:pPr indent="-419100" lvl="0" marL="457200" rtl="0" algn="l">
                        <a:spcBef>
                          <a:spcPts val="0"/>
                        </a:spcBef>
                        <a:spcAft>
                          <a:spcPts val="0"/>
                        </a:spcAft>
                        <a:buClr>
                          <a:schemeClr val="lt1"/>
                        </a:buClr>
                        <a:buSzPts val="3000"/>
                        <a:buChar char="●"/>
                      </a:pPr>
                      <a:r>
                        <a:rPr lang="en-GB" sz="3000">
                          <a:solidFill>
                            <a:schemeClr val="lt1"/>
                          </a:solidFill>
                        </a:rPr>
                        <a:t>Unexpected News</a:t>
                      </a:r>
                      <a:endParaRPr sz="3000">
                        <a:solidFill>
                          <a:schemeClr val="lt1"/>
                        </a:solidFill>
                      </a:endParaRPr>
                    </a:p>
                    <a:p>
                      <a:pPr indent="-419100" lvl="0" marL="457200" rtl="0" algn="l">
                        <a:spcBef>
                          <a:spcPts val="0"/>
                        </a:spcBef>
                        <a:spcAft>
                          <a:spcPts val="0"/>
                        </a:spcAft>
                        <a:buClr>
                          <a:schemeClr val="lt1"/>
                        </a:buClr>
                        <a:buSzPts val="3000"/>
                        <a:buChar char="●"/>
                      </a:pPr>
                      <a:r>
                        <a:rPr lang="en-GB" sz="3000">
                          <a:solidFill>
                            <a:schemeClr val="lt1"/>
                          </a:solidFill>
                        </a:rPr>
                        <a:t>Frightening News</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Questioned Gabriel</a:t>
                      </a:r>
                      <a:endParaRPr sz="3000">
                        <a:solidFill>
                          <a:schemeClr val="lt1"/>
                        </a:solidFill>
                      </a:endParaRPr>
                    </a:p>
                    <a:p>
                      <a:pPr indent="-419100" lvl="0" marL="457200" rtl="0" algn="l">
                        <a:spcBef>
                          <a:spcPts val="0"/>
                        </a:spcBef>
                        <a:spcAft>
                          <a:spcPts val="0"/>
                        </a:spcAft>
                        <a:buClr>
                          <a:schemeClr val="lt1"/>
                        </a:buClr>
                        <a:buSzPts val="3000"/>
                        <a:buChar char="●"/>
                      </a:pPr>
                      <a:r>
                        <a:rPr lang="en-GB" sz="3000">
                          <a:solidFill>
                            <a:schemeClr val="lt1"/>
                          </a:solidFill>
                        </a:rPr>
                        <a:t>Belief &amp; Trust </a:t>
                      </a:r>
                      <a:endParaRPr sz="3000">
                        <a:solidFill>
                          <a:schemeClr val="lt1"/>
                        </a:solidFill>
                      </a:endParaRP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a7f6ea6bb9_1_23"/>
          <p:cNvSpPr txBox="1"/>
          <p:nvPr>
            <p:ph idx="1" type="body"/>
          </p:nvPr>
        </p:nvSpPr>
        <p:spPr>
          <a:xfrm>
            <a:off x="361507" y="372140"/>
            <a:ext cx="11461800" cy="61668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ctr">
              <a:spcBef>
                <a:spcPts val="1000"/>
              </a:spcBef>
              <a:spcAft>
                <a:spcPts val="0"/>
              </a:spcAft>
              <a:buClr>
                <a:schemeClr val="dk1"/>
              </a:buClr>
              <a:buSzPts val="1100"/>
              <a:buNone/>
            </a:pPr>
            <a:r>
              <a:t/>
            </a:r>
            <a:endParaRPr b="1" sz="4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ctr">
              <a:spcBef>
                <a:spcPts val="1000"/>
              </a:spcBef>
              <a:spcAft>
                <a:spcPts val="0"/>
              </a:spcAft>
              <a:buClr>
                <a:schemeClr val="dk1"/>
              </a:buClr>
              <a:buSzPts val="1100"/>
              <a:buNone/>
            </a:pPr>
            <a:r>
              <a:rPr b="1" lang="en-GB" sz="3300">
                <a:solidFill>
                  <a:schemeClr val="lt1"/>
                </a:solidFill>
              </a:rPr>
              <a:t>“I am the Lord’s servant. May everything you have said about me come true.” </a:t>
            </a:r>
            <a:endParaRPr b="1" baseline="30000" sz="3300">
              <a:solidFill>
                <a:schemeClr val="lt1"/>
              </a:solidFill>
            </a:endParaRPr>
          </a:p>
          <a:p>
            <a:pPr indent="0" lvl="0" marL="0" rtl="0" algn="l">
              <a:lnSpc>
                <a:spcPct val="100000"/>
              </a:lnSpc>
              <a:spcBef>
                <a:spcPts val="1000"/>
              </a:spcBef>
              <a:spcAft>
                <a:spcPts val="0"/>
              </a:spcAft>
              <a:buClr>
                <a:schemeClr val="lt1"/>
              </a:buClr>
              <a:buSzPts val="2000"/>
              <a:buNone/>
            </a:pPr>
            <a:r>
              <a:t/>
            </a:r>
            <a:endParaRPr b="1" sz="32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a7f6ea6bb9_1_84"/>
          <p:cNvSpPr txBox="1"/>
          <p:nvPr>
            <p:ph idx="1" type="body"/>
          </p:nvPr>
        </p:nvSpPr>
        <p:spPr>
          <a:xfrm>
            <a:off x="361507" y="372140"/>
            <a:ext cx="11461800" cy="61668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ctr">
              <a:spcBef>
                <a:spcPts val="1000"/>
              </a:spcBef>
              <a:spcAft>
                <a:spcPts val="0"/>
              </a:spcAft>
              <a:buClr>
                <a:schemeClr val="dk1"/>
              </a:buClr>
              <a:buSzPts val="1100"/>
              <a:buNone/>
            </a:pPr>
            <a:r>
              <a:rPr b="1" lang="en-GB" sz="4200">
                <a:solidFill>
                  <a:schemeClr val="lt1"/>
                </a:solidFill>
              </a:rPr>
              <a:t>It’s easy to think that</a:t>
            </a:r>
            <a:endParaRPr b="1" sz="4200">
              <a:solidFill>
                <a:schemeClr val="lt1"/>
              </a:solidFill>
            </a:endParaRPr>
          </a:p>
          <a:p>
            <a:pPr indent="0" lvl="0" marL="0" rtl="0" algn="ctr">
              <a:spcBef>
                <a:spcPts val="1000"/>
              </a:spcBef>
              <a:spcAft>
                <a:spcPts val="0"/>
              </a:spcAft>
              <a:buClr>
                <a:schemeClr val="dk1"/>
              </a:buClr>
              <a:buSzPts val="1100"/>
              <a:buNone/>
            </a:pPr>
            <a:r>
              <a:rPr b="1" lang="en-GB" sz="4200">
                <a:solidFill>
                  <a:schemeClr val="lt1"/>
                </a:solidFill>
              </a:rPr>
              <a:t> Zechariah is a numpty</a:t>
            </a:r>
            <a:endParaRPr b="1" baseline="30000" sz="4200">
              <a:solidFill>
                <a:schemeClr val="lt1"/>
              </a:solidFill>
            </a:endParaRPr>
          </a:p>
          <a:p>
            <a:pPr indent="0" lvl="0" marL="0" rtl="0" algn="l">
              <a:lnSpc>
                <a:spcPct val="100000"/>
              </a:lnSpc>
              <a:spcBef>
                <a:spcPts val="1000"/>
              </a:spcBef>
              <a:spcAft>
                <a:spcPts val="0"/>
              </a:spcAft>
              <a:buClr>
                <a:schemeClr val="lt1"/>
              </a:buClr>
              <a:buSzPts val="2000"/>
              <a:buNone/>
            </a:pPr>
            <a:r>
              <a:t/>
            </a:r>
            <a:endParaRPr b="1" sz="32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2a7f6ea6bb9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91" name="Google Shape;91;g2a7f6ea6bb9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92" name="Google Shape;92;g2a7f6ea6bb9_0_0"/>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a7f6ea6bb9_1_123"/>
          <p:cNvSpPr txBox="1"/>
          <p:nvPr>
            <p:ph idx="1" type="body"/>
          </p:nvPr>
        </p:nvSpPr>
        <p:spPr>
          <a:xfrm>
            <a:off x="361507" y="372140"/>
            <a:ext cx="11461800" cy="61668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400">
              <a:solidFill>
                <a:schemeClr val="lt1"/>
              </a:solidFill>
            </a:endParaRPr>
          </a:p>
          <a:p>
            <a:pPr indent="0" lvl="0" marL="0" rtl="0" algn="l">
              <a:lnSpc>
                <a:spcPct val="100000"/>
              </a:lnSpc>
              <a:spcBef>
                <a:spcPts val="1000"/>
              </a:spcBef>
              <a:spcAft>
                <a:spcPts val="0"/>
              </a:spcAft>
              <a:buClr>
                <a:schemeClr val="lt1"/>
              </a:buClr>
              <a:buSzPts val="2000"/>
              <a:buNone/>
            </a:pPr>
            <a:r>
              <a:t/>
            </a:r>
            <a:endParaRPr b="1" sz="3200">
              <a:solidFill>
                <a:srgbClr val="FFFFFF"/>
              </a:solidFill>
            </a:endParaRPr>
          </a:p>
        </p:txBody>
      </p:sp>
      <p:graphicFrame>
        <p:nvGraphicFramePr>
          <p:cNvPr id="192" name="Google Shape;192;g2a7f6ea6bb9_1_123"/>
          <p:cNvGraphicFramePr/>
          <p:nvPr/>
        </p:nvGraphicFramePr>
        <p:xfrm>
          <a:off x="952500" y="1286475"/>
          <a:ext cx="3000000" cy="3000000"/>
        </p:xfrm>
        <a:graphic>
          <a:graphicData uri="http://schemas.openxmlformats.org/drawingml/2006/table">
            <a:tbl>
              <a:tblPr>
                <a:noFill/>
                <a:tableStyleId>{C1A94881-601A-48BF-AD2A-DD80729536A7}</a:tableStyleId>
              </a:tblPr>
              <a:tblGrid>
                <a:gridCol w="4886975"/>
                <a:gridCol w="5400025"/>
              </a:tblGrid>
              <a:tr h="381000">
                <a:tc>
                  <a:txBody>
                    <a:bodyPr/>
                    <a:lstStyle/>
                    <a:p>
                      <a:pPr indent="0" lvl="0" marL="0" rtl="0" algn="ctr">
                        <a:lnSpc>
                          <a:spcPct val="90000"/>
                        </a:lnSpc>
                        <a:spcBef>
                          <a:spcPts val="1000"/>
                        </a:spcBef>
                        <a:spcAft>
                          <a:spcPts val="0"/>
                        </a:spcAft>
                        <a:buNone/>
                      </a:pPr>
                      <a:r>
                        <a:rPr b="1" lang="en-GB" sz="3200">
                          <a:solidFill>
                            <a:schemeClr val="lt1"/>
                          </a:solidFill>
                        </a:rPr>
                        <a:t>Zechariah</a:t>
                      </a:r>
                      <a:endParaRPr>
                        <a:solidFill>
                          <a:schemeClr val="lt1"/>
                        </a:solidFill>
                      </a:endParaRPr>
                    </a:p>
                  </a:txBody>
                  <a:tcPr marT="91425" marB="91425" marR="91425" marL="91425"/>
                </a:tc>
                <a:tc>
                  <a:txBody>
                    <a:bodyPr/>
                    <a:lstStyle/>
                    <a:p>
                      <a:pPr indent="0" lvl="0" marL="0" rtl="0" algn="ctr">
                        <a:lnSpc>
                          <a:spcPct val="90000"/>
                        </a:lnSpc>
                        <a:spcBef>
                          <a:spcPts val="1000"/>
                        </a:spcBef>
                        <a:spcAft>
                          <a:spcPts val="0"/>
                        </a:spcAft>
                        <a:buNone/>
                      </a:pPr>
                      <a:r>
                        <a:rPr b="1" lang="en-GB" sz="3200">
                          <a:solidFill>
                            <a:schemeClr val="lt1"/>
                          </a:solidFill>
                        </a:rPr>
                        <a:t>Mary</a:t>
                      </a:r>
                      <a:endParaRPr>
                        <a:solidFill>
                          <a:schemeClr val="lt1"/>
                        </a:solidFill>
                      </a:endParaRPr>
                    </a:p>
                  </a:txBody>
                  <a:tcPr marT="91425" marB="91425" marR="91425" marL="91425"/>
                </a:tc>
              </a:tr>
              <a:tr h="381000">
                <a:tc>
                  <a:txBody>
                    <a:bodyPr/>
                    <a:lstStyle/>
                    <a:p>
                      <a:pPr indent="-419100" lvl="0" marL="457200" rtl="0" algn="l">
                        <a:lnSpc>
                          <a:spcPct val="90000"/>
                        </a:lnSpc>
                        <a:spcBef>
                          <a:spcPts val="1000"/>
                        </a:spcBef>
                        <a:spcAft>
                          <a:spcPts val="0"/>
                        </a:spcAft>
                        <a:buClr>
                          <a:schemeClr val="lt1"/>
                        </a:buClr>
                        <a:buSzPts val="3000"/>
                        <a:buChar char="●"/>
                      </a:pPr>
                      <a:r>
                        <a:rPr lang="en-GB" sz="3000">
                          <a:solidFill>
                            <a:schemeClr val="lt1"/>
                          </a:solidFill>
                        </a:rPr>
                        <a:t>Educated </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Righteous &amp; Priest</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Life experience </a:t>
                      </a:r>
                      <a:endParaRPr sz="3000">
                        <a:solidFill>
                          <a:schemeClr val="lt1"/>
                        </a:solidFill>
                      </a:endParaRPr>
                    </a:p>
                    <a:p>
                      <a:pPr indent="-419100" lvl="0" marL="457200" rtl="0" algn="l">
                        <a:lnSpc>
                          <a:spcPct val="90000"/>
                        </a:lnSpc>
                        <a:spcBef>
                          <a:spcPts val="0"/>
                        </a:spcBef>
                        <a:spcAft>
                          <a:spcPts val="0"/>
                        </a:spcAft>
                        <a:buClr>
                          <a:schemeClr val="lt1"/>
                        </a:buClr>
                        <a:buSzPts val="3000"/>
                        <a:buChar char="●"/>
                      </a:pPr>
                      <a:r>
                        <a:rPr lang="en-GB" sz="3000">
                          <a:solidFill>
                            <a:schemeClr val="lt1"/>
                          </a:solidFill>
                        </a:rPr>
                        <a:t>Disappointed</a:t>
                      </a:r>
                      <a:r>
                        <a:rPr lang="en-GB" sz="3000">
                          <a:solidFill>
                            <a:schemeClr val="lt1"/>
                          </a:solidFill>
                        </a:rPr>
                        <a:t> &amp; Scarred</a:t>
                      </a:r>
                      <a:endParaRPr sz="3000">
                        <a:solidFill>
                          <a:schemeClr val="lt1"/>
                        </a:solidFill>
                      </a:endParaRPr>
                    </a:p>
                    <a:p>
                      <a:pPr indent="0" lvl="0" marL="457200" rtl="0" algn="l">
                        <a:lnSpc>
                          <a:spcPct val="90000"/>
                        </a:lnSpc>
                        <a:spcBef>
                          <a:spcPts val="1000"/>
                        </a:spcBef>
                        <a:spcAft>
                          <a:spcPts val="0"/>
                        </a:spcAft>
                        <a:buNone/>
                      </a:pPr>
                      <a:r>
                        <a:t/>
                      </a:r>
                      <a:endParaRPr sz="3000">
                        <a:solidFill>
                          <a:schemeClr val="lt1"/>
                        </a:solidFill>
                      </a:endParaRPr>
                    </a:p>
                  </a:txBody>
                  <a:tcPr marT="91425" marB="91425" marR="91425" marL="91425"/>
                </a:tc>
                <a:tc>
                  <a:txBody>
                    <a:bodyPr/>
                    <a:lstStyle/>
                    <a:p>
                      <a:pPr indent="-419100" lvl="0" marL="457200" rtl="0" algn="l">
                        <a:spcBef>
                          <a:spcPts val="0"/>
                        </a:spcBef>
                        <a:spcAft>
                          <a:spcPts val="0"/>
                        </a:spcAft>
                        <a:buClr>
                          <a:schemeClr val="lt1"/>
                        </a:buClr>
                        <a:buSzPts val="3000"/>
                        <a:buChar char="●"/>
                      </a:pPr>
                      <a:r>
                        <a:rPr lang="en-GB" sz="3000">
                          <a:solidFill>
                            <a:schemeClr val="lt1"/>
                          </a:solidFill>
                        </a:rPr>
                        <a:t>Uneducated </a:t>
                      </a:r>
                      <a:endParaRPr sz="3000">
                        <a:solidFill>
                          <a:schemeClr val="lt1"/>
                        </a:solidFill>
                      </a:endParaRPr>
                    </a:p>
                    <a:p>
                      <a:pPr indent="-419100" lvl="0" marL="457200" rtl="0" algn="l">
                        <a:spcBef>
                          <a:spcPts val="0"/>
                        </a:spcBef>
                        <a:spcAft>
                          <a:spcPts val="0"/>
                        </a:spcAft>
                        <a:buClr>
                          <a:schemeClr val="lt1"/>
                        </a:buClr>
                        <a:buSzPts val="3000"/>
                        <a:buChar char="●"/>
                      </a:pPr>
                      <a:r>
                        <a:rPr lang="en-GB" sz="3000">
                          <a:solidFill>
                            <a:schemeClr val="lt1"/>
                          </a:solidFill>
                        </a:rPr>
                        <a:t>Unknown</a:t>
                      </a:r>
                      <a:endParaRPr sz="3000">
                        <a:solidFill>
                          <a:schemeClr val="lt1"/>
                        </a:solidFill>
                      </a:endParaRPr>
                    </a:p>
                    <a:p>
                      <a:pPr indent="-419100" lvl="0" marL="457200" rtl="0" algn="l">
                        <a:spcBef>
                          <a:spcPts val="0"/>
                        </a:spcBef>
                        <a:spcAft>
                          <a:spcPts val="0"/>
                        </a:spcAft>
                        <a:buClr>
                          <a:schemeClr val="lt1"/>
                        </a:buClr>
                        <a:buSzPts val="3000"/>
                        <a:buChar char="●"/>
                      </a:pPr>
                      <a:r>
                        <a:rPr lang="en-GB" sz="3000">
                          <a:solidFill>
                            <a:schemeClr val="lt1"/>
                          </a:solidFill>
                        </a:rPr>
                        <a:t>Young Woman</a:t>
                      </a:r>
                      <a:endParaRPr sz="3000">
                        <a:solidFill>
                          <a:schemeClr val="lt1"/>
                        </a:solidFill>
                      </a:endParaRPr>
                    </a:p>
                    <a:p>
                      <a:pPr indent="-419100" lvl="0" marL="457200" rtl="0" algn="l">
                        <a:spcBef>
                          <a:spcPts val="0"/>
                        </a:spcBef>
                        <a:spcAft>
                          <a:spcPts val="0"/>
                        </a:spcAft>
                        <a:buClr>
                          <a:schemeClr val="lt1"/>
                        </a:buClr>
                        <a:buSzPts val="3000"/>
                        <a:buChar char="●"/>
                      </a:pPr>
                      <a:r>
                        <a:rPr lang="en-GB" sz="3000">
                          <a:solidFill>
                            <a:schemeClr val="lt1"/>
                          </a:solidFill>
                        </a:rPr>
                        <a:t>Humble &amp; Servant Hearted </a:t>
                      </a:r>
                      <a:endParaRPr sz="3000">
                        <a:solidFill>
                          <a:schemeClr val="lt1"/>
                        </a:solidFill>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2a7f6ea6bb9_1_133"/>
          <p:cNvSpPr txBox="1"/>
          <p:nvPr>
            <p:ph idx="1" type="body"/>
          </p:nvPr>
        </p:nvSpPr>
        <p:spPr>
          <a:xfrm>
            <a:off x="361507" y="372140"/>
            <a:ext cx="11461800" cy="61668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ctr">
              <a:spcBef>
                <a:spcPts val="1000"/>
              </a:spcBef>
              <a:spcAft>
                <a:spcPts val="0"/>
              </a:spcAft>
              <a:buClr>
                <a:schemeClr val="dk1"/>
              </a:buClr>
              <a:buSzPts val="1100"/>
              <a:buNone/>
            </a:pPr>
            <a:r>
              <a:t/>
            </a:r>
            <a:endParaRPr b="1" sz="400">
              <a:solidFill>
                <a:schemeClr val="lt1"/>
              </a:solidFill>
            </a:endParaRPr>
          </a:p>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ctr">
              <a:spcBef>
                <a:spcPts val="1000"/>
              </a:spcBef>
              <a:spcAft>
                <a:spcPts val="0"/>
              </a:spcAft>
              <a:buClr>
                <a:schemeClr val="dk1"/>
              </a:buClr>
              <a:buSzPts val="1100"/>
              <a:buNone/>
            </a:pPr>
            <a:r>
              <a:rPr b="1" lang="en-GB" sz="4200">
                <a:solidFill>
                  <a:schemeClr val="lt1"/>
                </a:solidFill>
              </a:rPr>
              <a:t>Be still and know that I am God</a:t>
            </a:r>
            <a:endParaRPr b="1" sz="4200">
              <a:solidFill>
                <a:schemeClr val="lt1"/>
              </a:solidFill>
            </a:endParaRPr>
          </a:p>
          <a:p>
            <a:pPr indent="0" lvl="0" marL="0" rtl="0" algn="ctr">
              <a:spcBef>
                <a:spcPts val="1000"/>
              </a:spcBef>
              <a:spcAft>
                <a:spcPts val="0"/>
              </a:spcAft>
              <a:buClr>
                <a:schemeClr val="dk1"/>
              </a:buClr>
              <a:buSzPts val="1100"/>
              <a:buNone/>
            </a:pPr>
            <a:r>
              <a:rPr b="1" lang="en-GB">
                <a:solidFill>
                  <a:schemeClr val="lt1"/>
                </a:solidFill>
              </a:rPr>
              <a:t>Psalm 46:10</a:t>
            </a:r>
            <a:endParaRPr b="1" sz="4200">
              <a:solidFill>
                <a:schemeClr val="lt1"/>
              </a:solidFill>
            </a:endParaRPr>
          </a:p>
          <a:p>
            <a:pPr indent="0" lvl="0" marL="0" rtl="0" algn="l">
              <a:lnSpc>
                <a:spcPct val="100000"/>
              </a:lnSpc>
              <a:spcBef>
                <a:spcPts val="1000"/>
              </a:spcBef>
              <a:spcAft>
                <a:spcPts val="0"/>
              </a:spcAft>
              <a:buClr>
                <a:schemeClr val="lt1"/>
              </a:buClr>
              <a:buSzPts val="2000"/>
              <a:buNone/>
            </a:pPr>
            <a:r>
              <a:t/>
            </a:r>
            <a:endParaRPr b="1" sz="32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g2a7f6ea6bb9_1_99"/>
          <p:cNvPicPr preferRelativeResize="0"/>
          <p:nvPr/>
        </p:nvPicPr>
        <p:blipFill rotWithShape="1">
          <a:blip r:embed="rId3">
            <a:alphaModFix/>
          </a:blip>
          <a:srcRect b="0" l="0" r="0" t="0"/>
          <a:stretch/>
        </p:blipFill>
        <p:spPr>
          <a:xfrm>
            <a:off x="-16000" y="-1"/>
            <a:ext cx="12224002" cy="6876001"/>
          </a:xfrm>
          <a:prstGeom prst="rect">
            <a:avLst/>
          </a:prstGeom>
          <a:noFill/>
          <a:ln>
            <a:noFill/>
          </a:ln>
        </p:spPr>
      </p:pic>
      <p:pic>
        <p:nvPicPr>
          <p:cNvPr id="203" name="Google Shape;203;g2a7f6ea6bb9_1_99"/>
          <p:cNvPicPr preferRelativeResize="0"/>
          <p:nvPr/>
        </p:nvPicPr>
        <p:blipFill>
          <a:blip r:embed="rId4">
            <a:alphaModFix/>
          </a:blip>
          <a:stretch>
            <a:fillRect/>
          </a:stretch>
        </p:blipFill>
        <p:spPr>
          <a:xfrm>
            <a:off x="324950" y="191775"/>
            <a:ext cx="11509800" cy="64742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a7f6ea6bb9_1_80"/>
          <p:cNvSpPr txBox="1"/>
          <p:nvPr>
            <p:ph idx="1" type="body"/>
          </p:nvPr>
        </p:nvSpPr>
        <p:spPr>
          <a:xfrm>
            <a:off x="361500" y="372153"/>
            <a:ext cx="11461800" cy="63318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t/>
            </a:r>
            <a:endParaRPr b="1" sz="3200">
              <a:solidFill>
                <a:schemeClr val="lt1"/>
              </a:solidFill>
            </a:endParaRPr>
          </a:p>
          <a:p>
            <a:pPr indent="0" lvl="0" marL="0" rtl="0" algn="l">
              <a:spcBef>
                <a:spcPts val="1000"/>
              </a:spcBef>
              <a:spcAft>
                <a:spcPts val="0"/>
              </a:spcAft>
              <a:buNone/>
            </a:pPr>
            <a:r>
              <a:t/>
            </a:r>
            <a:endParaRPr b="1" sz="3300">
              <a:solidFill>
                <a:schemeClr val="lt1"/>
              </a:solidFill>
            </a:endParaRPr>
          </a:p>
          <a:p>
            <a:pPr indent="0" lvl="0" marL="0" rtl="0" algn="l">
              <a:spcBef>
                <a:spcPts val="1000"/>
              </a:spcBef>
              <a:spcAft>
                <a:spcPts val="0"/>
              </a:spcAft>
              <a:buNone/>
            </a:pPr>
            <a:r>
              <a:t/>
            </a:r>
            <a:endParaRPr b="1" sz="3300">
              <a:solidFill>
                <a:schemeClr val="lt1"/>
              </a:solidFill>
            </a:endParaRPr>
          </a:p>
          <a:p>
            <a:pPr indent="-469900" lvl="0" marL="457200" rtl="0" algn="ctr">
              <a:spcBef>
                <a:spcPts val="1000"/>
              </a:spcBef>
              <a:spcAft>
                <a:spcPts val="0"/>
              </a:spcAft>
              <a:buClr>
                <a:schemeClr val="lt1"/>
              </a:buClr>
              <a:buSzPts val="3800"/>
              <a:buAutoNum type="arabicPeriod"/>
            </a:pPr>
            <a:r>
              <a:rPr b="1" lang="en-GB" sz="3800">
                <a:solidFill>
                  <a:schemeClr val="lt1"/>
                </a:solidFill>
              </a:rPr>
              <a:t>How can I be ready like Mary?</a:t>
            </a:r>
            <a:br>
              <a:rPr b="1" lang="en-GB" sz="3800">
                <a:solidFill>
                  <a:schemeClr val="lt1"/>
                </a:solidFill>
              </a:rPr>
            </a:br>
            <a:endParaRPr b="1" sz="3800">
              <a:solidFill>
                <a:schemeClr val="lt1"/>
              </a:solidFill>
            </a:endParaRPr>
          </a:p>
          <a:p>
            <a:pPr indent="-469900" lvl="0" marL="457200" rtl="0" algn="ctr">
              <a:spcBef>
                <a:spcPts val="0"/>
              </a:spcBef>
              <a:spcAft>
                <a:spcPts val="0"/>
              </a:spcAft>
              <a:buClr>
                <a:schemeClr val="lt1"/>
              </a:buClr>
              <a:buSzPts val="3800"/>
              <a:buAutoNum type="arabicPeriod"/>
            </a:pPr>
            <a:r>
              <a:rPr b="1" lang="en-GB" sz="3800">
                <a:solidFill>
                  <a:schemeClr val="lt1"/>
                </a:solidFill>
              </a:rPr>
              <a:t>Where do I need to be redeemed like Zechariah? </a:t>
            </a:r>
            <a:endParaRPr b="1" sz="3800">
              <a:solidFill>
                <a:schemeClr val="lt1"/>
              </a:solidFill>
            </a:endParaRPr>
          </a:p>
          <a:p>
            <a:pPr indent="0" lvl="0" marL="0" rtl="0" algn="l">
              <a:lnSpc>
                <a:spcPct val="100000"/>
              </a:lnSpc>
              <a:spcBef>
                <a:spcPts val="1000"/>
              </a:spcBef>
              <a:spcAft>
                <a:spcPts val="0"/>
              </a:spcAft>
              <a:buClr>
                <a:schemeClr val="lt1"/>
              </a:buClr>
              <a:buSzPts val="2000"/>
              <a:buNone/>
            </a:pPr>
            <a:r>
              <a:t/>
            </a:r>
            <a:endParaRPr b="1" sz="32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g2a7f6ea6bb9_1_104"/>
          <p:cNvPicPr preferRelativeResize="0"/>
          <p:nvPr/>
        </p:nvPicPr>
        <p:blipFill rotWithShape="1">
          <a:blip r:embed="rId3">
            <a:alphaModFix/>
          </a:blip>
          <a:srcRect b="0" l="0" r="0" t="0"/>
          <a:stretch/>
        </p:blipFill>
        <p:spPr>
          <a:xfrm>
            <a:off x="-16000" y="-1"/>
            <a:ext cx="12224002" cy="6876001"/>
          </a:xfrm>
          <a:prstGeom prst="rect">
            <a:avLst/>
          </a:prstGeom>
          <a:noFill/>
          <a:ln>
            <a:noFill/>
          </a:ln>
        </p:spPr>
      </p:pic>
      <p:pic>
        <p:nvPicPr>
          <p:cNvPr id="214" name="Google Shape;214;g2a7f6ea6bb9_1_104"/>
          <p:cNvPicPr preferRelativeResize="0"/>
          <p:nvPr/>
        </p:nvPicPr>
        <p:blipFill>
          <a:blip r:embed="rId4">
            <a:alphaModFix/>
          </a:blip>
          <a:stretch>
            <a:fillRect/>
          </a:stretch>
        </p:blipFill>
        <p:spPr>
          <a:xfrm>
            <a:off x="324950" y="191775"/>
            <a:ext cx="11509800" cy="6474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g2a7f6ea6bb9_1_89"/>
          <p:cNvPicPr preferRelativeResize="0"/>
          <p:nvPr/>
        </p:nvPicPr>
        <p:blipFill rotWithShape="1">
          <a:blip r:embed="rId3">
            <a:alphaModFix/>
          </a:blip>
          <a:srcRect b="0" l="0" r="0" t="0"/>
          <a:stretch/>
        </p:blipFill>
        <p:spPr>
          <a:xfrm>
            <a:off x="-16000" y="-1"/>
            <a:ext cx="12224002" cy="6876001"/>
          </a:xfrm>
          <a:prstGeom prst="rect">
            <a:avLst/>
          </a:prstGeom>
          <a:noFill/>
          <a:ln>
            <a:noFill/>
          </a:ln>
        </p:spPr>
      </p:pic>
      <p:pic>
        <p:nvPicPr>
          <p:cNvPr id="98" name="Google Shape;98;g2a7f6ea6bb9_1_89"/>
          <p:cNvPicPr preferRelativeResize="0"/>
          <p:nvPr/>
        </p:nvPicPr>
        <p:blipFill>
          <a:blip r:embed="rId4">
            <a:alphaModFix/>
          </a:blip>
          <a:stretch>
            <a:fillRect/>
          </a:stretch>
        </p:blipFill>
        <p:spPr>
          <a:xfrm>
            <a:off x="324950" y="191775"/>
            <a:ext cx="11509800" cy="64742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2a7f6ea6bb9_0_9"/>
          <p:cNvSpPr txBox="1"/>
          <p:nvPr>
            <p:ph idx="1" type="body"/>
          </p:nvPr>
        </p:nvSpPr>
        <p:spPr>
          <a:xfrm>
            <a:off x="361507" y="372140"/>
            <a:ext cx="11461800" cy="61668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45700" lIns="91425" spcFirstLastPara="1" rIns="91425" wrap="square" tIns="45700">
            <a:noAutofit/>
          </a:bodyPr>
          <a:lstStyle/>
          <a:p>
            <a:pPr indent="0" lvl="0" marL="0" rtl="0" algn="l">
              <a:spcBef>
                <a:spcPts val="1000"/>
              </a:spcBef>
              <a:spcAft>
                <a:spcPts val="0"/>
              </a:spcAft>
              <a:buClr>
                <a:schemeClr val="lt1"/>
              </a:buClr>
              <a:buSzPts val="3200"/>
              <a:buNone/>
            </a:pPr>
            <a:r>
              <a:t/>
            </a:r>
            <a:endParaRPr b="1" sz="3200">
              <a:solidFill>
                <a:srgbClr val="FFFFFF"/>
              </a:solidFill>
            </a:endParaRPr>
          </a:p>
          <a:p>
            <a:pPr indent="0" lvl="0" marL="0" rtl="0" algn="l">
              <a:spcBef>
                <a:spcPts val="1000"/>
              </a:spcBef>
              <a:spcAft>
                <a:spcPts val="0"/>
              </a:spcAft>
              <a:buClr>
                <a:schemeClr val="dk1"/>
              </a:buClr>
              <a:buSzPts val="1100"/>
              <a:buNone/>
            </a:pPr>
            <a:r>
              <a:rPr b="1" baseline="30000" lang="en-GB" sz="3200">
                <a:solidFill>
                  <a:srgbClr val="FFFFFF"/>
                </a:solidFill>
              </a:rPr>
              <a:t>11 </a:t>
            </a:r>
            <a:r>
              <a:rPr b="1" lang="en-GB" sz="3200">
                <a:solidFill>
                  <a:srgbClr val="FFFFFF"/>
                </a:solidFill>
              </a:rPr>
              <a:t>While Zechariah was in the sanctuary, an angel of the Lord appeared to him, standing to the right of the incense altar. </a:t>
            </a:r>
            <a:r>
              <a:rPr b="1" baseline="30000" lang="en-GB" sz="3200">
                <a:solidFill>
                  <a:srgbClr val="FFFFFF"/>
                </a:solidFill>
              </a:rPr>
              <a:t>12 </a:t>
            </a:r>
            <a:r>
              <a:rPr b="1" lang="en-GB" sz="3200">
                <a:solidFill>
                  <a:srgbClr val="FFFFFF"/>
                </a:solidFill>
              </a:rPr>
              <a:t>Zechariah was shaken and overwhelmed with fear when he saw him.</a:t>
            </a:r>
            <a:endParaRPr b="1" sz="3200">
              <a:solidFill>
                <a:srgbClr val="FFFFFF"/>
              </a:solidFill>
            </a:endParaRPr>
          </a:p>
          <a:p>
            <a:pPr indent="0" lvl="0" marL="0" rtl="0" algn="l">
              <a:spcBef>
                <a:spcPts val="1000"/>
              </a:spcBef>
              <a:spcAft>
                <a:spcPts val="0"/>
              </a:spcAft>
              <a:buClr>
                <a:schemeClr val="dk1"/>
              </a:buClr>
              <a:buSzPts val="1100"/>
              <a:buNone/>
            </a:pPr>
            <a:r>
              <a:t/>
            </a:r>
            <a:endParaRPr b="1" baseline="30000" sz="3200">
              <a:solidFill>
                <a:schemeClr val="lt1"/>
              </a:solidFill>
            </a:endParaRPr>
          </a:p>
          <a:p>
            <a:pPr indent="0" lvl="0" marL="0" rtl="0" algn="l">
              <a:spcBef>
                <a:spcPts val="1000"/>
              </a:spcBef>
              <a:spcAft>
                <a:spcPts val="0"/>
              </a:spcAft>
              <a:buClr>
                <a:schemeClr val="dk1"/>
              </a:buClr>
              <a:buSzPts val="1100"/>
              <a:buNone/>
            </a:pPr>
            <a:r>
              <a:rPr b="1" baseline="30000" lang="en-GB" sz="3200">
                <a:solidFill>
                  <a:schemeClr val="lt1"/>
                </a:solidFill>
              </a:rPr>
              <a:t>13 </a:t>
            </a:r>
            <a:r>
              <a:rPr b="1" lang="en-GB" sz="3200">
                <a:solidFill>
                  <a:schemeClr val="lt1"/>
                </a:solidFill>
              </a:rPr>
              <a:t>But the angel said, “Don’t be afraid, Zechariah! God has heard your prayer. Your wife, Elizabeth, will give you a son, and you are to name him John. </a:t>
            </a:r>
            <a:r>
              <a:rPr b="1" baseline="30000" lang="en-GB" sz="3200">
                <a:solidFill>
                  <a:schemeClr val="lt1"/>
                </a:solidFill>
              </a:rPr>
              <a:t>14 </a:t>
            </a:r>
            <a:r>
              <a:rPr b="1" lang="en-GB" sz="3200">
                <a:solidFill>
                  <a:schemeClr val="lt1"/>
                </a:solidFill>
              </a:rPr>
              <a:t>You will have great joy and gladness, and many will rejoice at his birth, </a:t>
            </a:r>
            <a:r>
              <a:rPr b="1" baseline="30000" lang="en-GB" sz="3200">
                <a:solidFill>
                  <a:schemeClr val="lt1"/>
                </a:solidFill>
              </a:rPr>
              <a:t>15 </a:t>
            </a:r>
            <a:r>
              <a:rPr b="1" lang="en-GB" sz="3200">
                <a:solidFill>
                  <a:schemeClr val="lt1"/>
                </a:solidFill>
              </a:rPr>
              <a:t>for he will be great in the eyes of the Lord…”</a:t>
            </a:r>
            <a:endParaRPr b="1" sz="3200">
              <a:solidFill>
                <a:srgbClr val="FFFFFF"/>
              </a:solidFill>
            </a:endParaRPr>
          </a:p>
          <a:p>
            <a:pPr indent="0" lvl="0" marL="0" rtl="0" algn="l">
              <a:lnSpc>
                <a:spcPct val="100000"/>
              </a:lnSpc>
              <a:spcBef>
                <a:spcPts val="1000"/>
              </a:spcBef>
              <a:spcAft>
                <a:spcPts val="0"/>
              </a:spcAft>
              <a:buClr>
                <a:schemeClr val="lt1"/>
              </a:buClr>
              <a:buSzPts val="2000"/>
              <a:buFont typeface="Arial"/>
              <a:buNone/>
            </a:pPr>
            <a:r>
              <a:rPr lang="en-GB" sz="2000">
                <a:solidFill>
                  <a:schemeClr val="lt1"/>
                </a:solidFill>
              </a:rPr>
              <a:t>Luke 1:11-15 NLT</a:t>
            </a:r>
            <a:endParaRPr b="1" sz="32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2a7f6ea6bb9_0_28"/>
          <p:cNvSpPr txBox="1"/>
          <p:nvPr>
            <p:ph idx="1" type="body"/>
          </p:nvPr>
        </p:nvSpPr>
        <p:spPr>
          <a:xfrm>
            <a:off x="361507" y="372140"/>
            <a:ext cx="11461800" cy="61668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None/>
            </a:pPr>
            <a:r>
              <a:t/>
            </a:r>
            <a:endParaRPr b="1" baseline="30000" sz="1600">
              <a:solidFill>
                <a:schemeClr val="lt1"/>
              </a:solidFill>
            </a:endParaRPr>
          </a:p>
          <a:p>
            <a:pPr indent="0" lvl="0" marL="0" rtl="0" algn="l">
              <a:lnSpc>
                <a:spcPct val="115000"/>
              </a:lnSpc>
              <a:spcBef>
                <a:spcPts val="1200"/>
              </a:spcBef>
              <a:spcAft>
                <a:spcPts val="0"/>
              </a:spcAft>
              <a:buClr>
                <a:schemeClr val="dk1"/>
              </a:buClr>
              <a:buSzPts val="1100"/>
              <a:buNone/>
            </a:pPr>
            <a:r>
              <a:rPr b="1" baseline="30000" lang="en-GB" sz="3200">
                <a:solidFill>
                  <a:schemeClr val="lt1"/>
                </a:solidFill>
              </a:rPr>
              <a:t>18</a:t>
            </a:r>
            <a:r>
              <a:rPr b="1" lang="en-GB" sz="3200">
                <a:solidFill>
                  <a:schemeClr val="lt1"/>
                </a:solidFill>
              </a:rPr>
              <a:t> Zechariah said to the angel, “How can I be sure this will happen? I’m an old man now, and my wife is also well along in years.”</a:t>
            </a:r>
            <a:r>
              <a:rPr b="1" baseline="30000" lang="en-GB" sz="3200">
                <a:solidFill>
                  <a:schemeClr val="lt1"/>
                </a:solidFill>
              </a:rPr>
              <a:t>19</a:t>
            </a:r>
            <a:r>
              <a:rPr b="1" lang="en-GB" sz="3200">
                <a:solidFill>
                  <a:schemeClr val="lt1"/>
                </a:solidFill>
              </a:rPr>
              <a:t> Then the angel said, “I am Gabriel! I stand in the very presence of God. It was He who sent me to bring you this good news! </a:t>
            </a:r>
            <a:r>
              <a:rPr b="1" baseline="30000" lang="en-GB" sz="3200">
                <a:solidFill>
                  <a:schemeClr val="lt1"/>
                </a:solidFill>
              </a:rPr>
              <a:t>20</a:t>
            </a:r>
            <a:r>
              <a:rPr b="1" lang="en-GB" sz="3200">
                <a:solidFill>
                  <a:schemeClr val="lt1"/>
                </a:solidFill>
              </a:rPr>
              <a:t> But now, since you didn’t believe what I said, you will be silent and unable to speak until the child is born. For my words will certainly be fulfilled at the proper time.”</a:t>
            </a:r>
            <a:endParaRPr b="1" sz="3200">
              <a:solidFill>
                <a:schemeClr val="lt1"/>
              </a:solidFill>
            </a:endParaRPr>
          </a:p>
          <a:p>
            <a:pPr indent="0" lvl="0" marL="0" rtl="0" algn="l">
              <a:lnSpc>
                <a:spcPct val="100000"/>
              </a:lnSpc>
              <a:spcBef>
                <a:spcPts val="1200"/>
              </a:spcBef>
              <a:spcAft>
                <a:spcPts val="0"/>
              </a:spcAft>
              <a:buClr>
                <a:schemeClr val="lt1"/>
              </a:buClr>
              <a:buSzPts val="2000"/>
              <a:buNone/>
            </a:pPr>
            <a:r>
              <a:rPr lang="en-GB" sz="2000">
                <a:solidFill>
                  <a:schemeClr val="lt1"/>
                </a:solidFill>
              </a:rPr>
              <a:t>Luke 1:18-20 NLT</a:t>
            </a:r>
            <a:endParaRPr b="1" sz="32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g2a7f6ea6bb9_1_118"/>
          <p:cNvPicPr preferRelativeResize="0"/>
          <p:nvPr/>
        </p:nvPicPr>
        <p:blipFill rotWithShape="1">
          <a:blip r:embed="rId3">
            <a:alphaModFix/>
          </a:blip>
          <a:srcRect b="0" l="0" r="0" t="0"/>
          <a:stretch/>
        </p:blipFill>
        <p:spPr>
          <a:xfrm>
            <a:off x="-16000" y="-1"/>
            <a:ext cx="12224002" cy="6876001"/>
          </a:xfrm>
          <a:prstGeom prst="rect">
            <a:avLst/>
          </a:prstGeom>
          <a:noFill/>
          <a:ln>
            <a:noFill/>
          </a:ln>
        </p:spPr>
      </p:pic>
      <p:pic>
        <p:nvPicPr>
          <p:cNvPr id="114" name="Google Shape;114;g2a7f6ea6bb9_1_118"/>
          <p:cNvPicPr preferRelativeResize="0"/>
          <p:nvPr/>
        </p:nvPicPr>
        <p:blipFill>
          <a:blip r:embed="rId4">
            <a:alphaModFix/>
          </a:blip>
          <a:stretch>
            <a:fillRect/>
          </a:stretch>
        </p:blipFill>
        <p:spPr>
          <a:xfrm>
            <a:off x="324950" y="191775"/>
            <a:ext cx="11509800" cy="6474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a7f6ea6bb9_0_33"/>
          <p:cNvSpPr txBox="1"/>
          <p:nvPr>
            <p:ph idx="1" type="body"/>
          </p:nvPr>
        </p:nvSpPr>
        <p:spPr>
          <a:xfrm>
            <a:off x="361507" y="372140"/>
            <a:ext cx="11461800" cy="61668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None/>
            </a:pPr>
            <a:r>
              <a:t/>
            </a:r>
            <a:endParaRPr b="1" baseline="30000" sz="3200">
              <a:solidFill>
                <a:schemeClr val="lt1"/>
              </a:solidFill>
            </a:endParaRPr>
          </a:p>
          <a:p>
            <a:pPr indent="0" lvl="0" marL="0" rtl="0" algn="l">
              <a:lnSpc>
                <a:spcPct val="115000"/>
              </a:lnSpc>
              <a:spcBef>
                <a:spcPts val="1200"/>
              </a:spcBef>
              <a:spcAft>
                <a:spcPts val="0"/>
              </a:spcAft>
              <a:buClr>
                <a:schemeClr val="dk1"/>
              </a:buClr>
              <a:buSzPts val="1100"/>
              <a:buNone/>
            </a:pPr>
            <a:r>
              <a:rPr b="1" baseline="30000" lang="en-GB" sz="3200">
                <a:solidFill>
                  <a:schemeClr val="lt1"/>
                </a:solidFill>
              </a:rPr>
              <a:t>26</a:t>
            </a:r>
            <a:r>
              <a:rPr b="1" lang="en-GB" sz="3200">
                <a:solidFill>
                  <a:schemeClr val="lt1"/>
                </a:solidFill>
              </a:rPr>
              <a:t> In the sixth month of Elizabeth’s pregnancy, God sent the angel Gabriel to Nazareth, a village in Galilee, </a:t>
            </a:r>
            <a:r>
              <a:rPr b="1" baseline="30000" lang="en-GB" sz="3200">
                <a:solidFill>
                  <a:schemeClr val="lt1"/>
                </a:solidFill>
              </a:rPr>
              <a:t>27</a:t>
            </a:r>
            <a:r>
              <a:rPr b="1" lang="en-GB" sz="3200">
                <a:solidFill>
                  <a:schemeClr val="lt1"/>
                </a:solidFill>
              </a:rPr>
              <a:t> to a virgin named Mary. She was engaged to be married to a man named Joseph, a descendant of King David. </a:t>
            </a:r>
            <a:r>
              <a:rPr b="1" baseline="30000" lang="en-GB" sz="3200">
                <a:solidFill>
                  <a:schemeClr val="lt1"/>
                </a:solidFill>
              </a:rPr>
              <a:t>28</a:t>
            </a:r>
            <a:r>
              <a:rPr b="1" lang="en-GB" sz="3200">
                <a:solidFill>
                  <a:schemeClr val="lt1"/>
                </a:solidFill>
              </a:rPr>
              <a:t> Gabriel appeared to her and said, “Greetings, favoured woman! The Lord is with you!”</a:t>
            </a:r>
            <a:endParaRPr b="1" sz="3200">
              <a:solidFill>
                <a:schemeClr val="lt1"/>
              </a:solidFill>
            </a:endParaRPr>
          </a:p>
          <a:p>
            <a:pPr indent="0" lvl="0" marL="0" rtl="0" algn="l">
              <a:lnSpc>
                <a:spcPct val="100000"/>
              </a:lnSpc>
              <a:spcBef>
                <a:spcPts val="1200"/>
              </a:spcBef>
              <a:spcAft>
                <a:spcPts val="0"/>
              </a:spcAft>
              <a:buClr>
                <a:schemeClr val="lt1"/>
              </a:buClr>
              <a:buSzPts val="2000"/>
              <a:buNone/>
            </a:pPr>
            <a:r>
              <a:rPr lang="en-GB" sz="2000">
                <a:solidFill>
                  <a:schemeClr val="lt1"/>
                </a:solidFill>
              </a:rPr>
              <a:t>Luke 1:26-28 NLT</a:t>
            </a:r>
            <a:endParaRPr b="1" sz="32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2a7f6ea6bb9_1_5"/>
          <p:cNvSpPr txBox="1"/>
          <p:nvPr>
            <p:ph idx="1" type="body"/>
          </p:nvPr>
        </p:nvSpPr>
        <p:spPr>
          <a:xfrm>
            <a:off x="361507" y="372140"/>
            <a:ext cx="11461800" cy="61668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t/>
            </a:r>
            <a:endParaRPr b="1" baseline="30000" sz="3200">
              <a:solidFill>
                <a:schemeClr val="lt1"/>
              </a:solidFill>
            </a:endParaRPr>
          </a:p>
          <a:p>
            <a:pPr indent="0" lvl="0" marL="0" rtl="0" algn="l">
              <a:spcBef>
                <a:spcPts val="1000"/>
              </a:spcBef>
              <a:spcAft>
                <a:spcPts val="0"/>
              </a:spcAft>
              <a:buClr>
                <a:schemeClr val="dk1"/>
              </a:buClr>
              <a:buSzPts val="1100"/>
              <a:buNone/>
            </a:pPr>
            <a:r>
              <a:rPr b="1" baseline="30000" lang="en-GB" sz="3200">
                <a:solidFill>
                  <a:schemeClr val="lt1"/>
                </a:solidFill>
              </a:rPr>
              <a:t>29</a:t>
            </a:r>
            <a:r>
              <a:rPr b="1" lang="en-GB" sz="3200">
                <a:solidFill>
                  <a:schemeClr val="lt1"/>
                </a:solidFill>
              </a:rPr>
              <a:t> Confused and disturbed, Mary tried to think what the angel could mean. </a:t>
            </a:r>
            <a:endParaRPr b="1" sz="3200">
              <a:solidFill>
                <a:schemeClr val="lt1"/>
              </a:solidFill>
            </a:endParaRPr>
          </a:p>
          <a:p>
            <a:pPr indent="0" lvl="0" marL="0" rtl="0" algn="l">
              <a:spcBef>
                <a:spcPts val="1000"/>
              </a:spcBef>
              <a:spcAft>
                <a:spcPts val="0"/>
              </a:spcAft>
              <a:buClr>
                <a:schemeClr val="dk1"/>
              </a:buClr>
              <a:buSzPts val="1100"/>
              <a:buNone/>
            </a:pPr>
            <a:r>
              <a:t/>
            </a:r>
            <a:endParaRPr b="1" baseline="30000" sz="3200">
              <a:solidFill>
                <a:schemeClr val="lt1"/>
              </a:solidFill>
            </a:endParaRPr>
          </a:p>
          <a:p>
            <a:pPr indent="0" lvl="0" marL="0" rtl="0" algn="l">
              <a:spcBef>
                <a:spcPts val="1000"/>
              </a:spcBef>
              <a:spcAft>
                <a:spcPts val="0"/>
              </a:spcAft>
              <a:buClr>
                <a:schemeClr val="dk1"/>
              </a:buClr>
              <a:buSzPts val="1100"/>
              <a:buNone/>
            </a:pPr>
            <a:r>
              <a:rPr b="1" baseline="30000" lang="en-GB" sz="3200">
                <a:solidFill>
                  <a:schemeClr val="lt1"/>
                </a:solidFill>
              </a:rPr>
              <a:t>30</a:t>
            </a:r>
            <a:r>
              <a:rPr b="1" lang="en-GB" sz="3200">
                <a:solidFill>
                  <a:schemeClr val="lt1"/>
                </a:solidFill>
              </a:rPr>
              <a:t> “Don’t be afraid, Mary,” the angel told her, “for you have found favour with God! </a:t>
            </a:r>
            <a:r>
              <a:rPr b="1" baseline="30000" lang="en-GB" sz="3200">
                <a:solidFill>
                  <a:schemeClr val="lt1"/>
                </a:solidFill>
              </a:rPr>
              <a:t>31</a:t>
            </a:r>
            <a:r>
              <a:rPr b="1" lang="en-GB" sz="3200">
                <a:solidFill>
                  <a:schemeClr val="lt1"/>
                </a:solidFill>
              </a:rPr>
              <a:t> You will conceive and give birth to a son, and you will name him Jesus. </a:t>
            </a:r>
            <a:r>
              <a:rPr b="1" baseline="30000" lang="en-GB" sz="3200">
                <a:solidFill>
                  <a:schemeClr val="lt1"/>
                </a:solidFill>
              </a:rPr>
              <a:t>32</a:t>
            </a:r>
            <a:r>
              <a:rPr b="1" lang="en-GB" sz="3200">
                <a:solidFill>
                  <a:schemeClr val="lt1"/>
                </a:solidFill>
              </a:rPr>
              <a:t> He will be very great and will be called the Son of the Most High. The Lord God will give him the throne of his ancestor David. </a:t>
            </a:r>
            <a:r>
              <a:rPr b="1" baseline="30000" lang="en-GB" sz="3200">
                <a:solidFill>
                  <a:schemeClr val="lt1"/>
                </a:solidFill>
              </a:rPr>
              <a:t>33</a:t>
            </a:r>
            <a:r>
              <a:rPr b="1" lang="en-GB" sz="3200">
                <a:solidFill>
                  <a:schemeClr val="lt1"/>
                </a:solidFill>
              </a:rPr>
              <a:t> And he will reign over Israel forever; his Kingdom will never end!”</a:t>
            </a:r>
            <a:endParaRPr b="1" baseline="30000" sz="3200">
              <a:solidFill>
                <a:schemeClr val="lt1"/>
              </a:solidFill>
            </a:endParaRPr>
          </a:p>
          <a:p>
            <a:pPr indent="0" lvl="0" marL="0" rtl="0" algn="l">
              <a:lnSpc>
                <a:spcPct val="100000"/>
              </a:lnSpc>
              <a:spcBef>
                <a:spcPts val="1000"/>
              </a:spcBef>
              <a:spcAft>
                <a:spcPts val="0"/>
              </a:spcAft>
              <a:buClr>
                <a:schemeClr val="lt1"/>
              </a:buClr>
              <a:buSzPts val="2000"/>
              <a:buNone/>
            </a:pPr>
            <a:r>
              <a:rPr lang="en-GB" sz="2000">
                <a:solidFill>
                  <a:schemeClr val="lt1"/>
                </a:solidFill>
              </a:rPr>
              <a:t>Luke 1:29-24 NLT</a:t>
            </a:r>
            <a:endParaRPr b="1" sz="32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a7f6ea6bb9_1_15"/>
          <p:cNvSpPr txBox="1"/>
          <p:nvPr>
            <p:ph idx="1" type="body"/>
          </p:nvPr>
        </p:nvSpPr>
        <p:spPr>
          <a:xfrm>
            <a:off x="361507" y="372140"/>
            <a:ext cx="11461800" cy="61668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None/>
            </a:pPr>
            <a:r>
              <a:t/>
            </a:r>
            <a:endParaRPr b="1" baseline="30000" sz="3200">
              <a:solidFill>
                <a:schemeClr val="lt1"/>
              </a:solidFill>
            </a:endParaRPr>
          </a:p>
          <a:p>
            <a:pPr indent="0" lvl="0" marL="0" rtl="0" algn="l">
              <a:spcBef>
                <a:spcPts val="1000"/>
              </a:spcBef>
              <a:spcAft>
                <a:spcPts val="0"/>
              </a:spcAft>
              <a:buClr>
                <a:schemeClr val="dk1"/>
              </a:buClr>
              <a:buSzPts val="1100"/>
              <a:buNone/>
            </a:pPr>
            <a:r>
              <a:rPr b="1" baseline="30000" lang="en-GB" sz="3200">
                <a:solidFill>
                  <a:schemeClr val="lt1"/>
                </a:solidFill>
              </a:rPr>
              <a:t>34</a:t>
            </a:r>
            <a:r>
              <a:rPr b="1" lang="en-GB" sz="3200">
                <a:solidFill>
                  <a:schemeClr val="lt1"/>
                </a:solidFill>
              </a:rPr>
              <a:t> Mary asked the angel, “But how can this happen? I am a virgin.”</a:t>
            </a:r>
            <a:r>
              <a:rPr b="1" baseline="30000" lang="en-GB" sz="3200">
                <a:solidFill>
                  <a:schemeClr val="lt1"/>
                </a:solidFill>
              </a:rPr>
              <a:t> </a:t>
            </a:r>
            <a:r>
              <a:rPr b="1" baseline="30000" lang="en-GB" sz="3200">
                <a:solidFill>
                  <a:schemeClr val="lt1"/>
                </a:solidFill>
              </a:rPr>
              <a:t>35</a:t>
            </a:r>
            <a:r>
              <a:rPr b="1" lang="en-GB" sz="3200">
                <a:solidFill>
                  <a:schemeClr val="lt1"/>
                </a:solidFill>
              </a:rPr>
              <a:t> The angel replied, “The Holy Spirit will come upon you, and the power of the Most High will overshadow you. So the baby to be born will be holy, and he will be called the Son of God. </a:t>
            </a:r>
            <a:r>
              <a:rPr b="1" baseline="30000" lang="en-GB" sz="3200">
                <a:solidFill>
                  <a:schemeClr val="lt1"/>
                </a:solidFill>
              </a:rPr>
              <a:t>36</a:t>
            </a:r>
            <a:r>
              <a:rPr b="1" lang="en-GB" sz="3200">
                <a:solidFill>
                  <a:schemeClr val="lt1"/>
                </a:solidFill>
              </a:rPr>
              <a:t> What’s more, your relative Elizabeth has become pregnant in her old age! People used to say she was barren, but she has conceived a son and is now in her sixth month. </a:t>
            </a:r>
            <a:r>
              <a:rPr b="1" baseline="30000" lang="en-GB" sz="3200">
                <a:solidFill>
                  <a:schemeClr val="lt1"/>
                </a:solidFill>
              </a:rPr>
              <a:t>37</a:t>
            </a:r>
            <a:r>
              <a:rPr b="1" lang="en-GB" sz="3200">
                <a:solidFill>
                  <a:schemeClr val="lt1"/>
                </a:solidFill>
              </a:rPr>
              <a:t> For the word of God will never fail.</a:t>
            </a:r>
            <a:endParaRPr b="1" sz="3200">
              <a:solidFill>
                <a:schemeClr val="lt1"/>
              </a:solidFill>
              <a:highlight>
                <a:srgbClr val="FFFFFF"/>
              </a:highlight>
              <a:latin typeface="Roboto"/>
              <a:ea typeface="Roboto"/>
              <a:cs typeface="Roboto"/>
              <a:sym typeface="Roboto"/>
            </a:endParaRPr>
          </a:p>
          <a:p>
            <a:pPr indent="0" lvl="0" marL="0" rtl="0" algn="l">
              <a:lnSpc>
                <a:spcPct val="100000"/>
              </a:lnSpc>
              <a:spcBef>
                <a:spcPts val="1000"/>
              </a:spcBef>
              <a:spcAft>
                <a:spcPts val="0"/>
              </a:spcAft>
              <a:buClr>
                <a:schemeClr val="lt1"/>
              </a:buClr>
              <a:buSzPts val="2000"/>
              <a:buNone/>
            </a:pPr>
            <a:r>
              <a:rPr lang="en-GB" sz="2000">
                <a:solidFill>
                  <a:schemeClr val="lt1"/>
                </a:solidFill>
              </a:rPr>
              <a:t>Luke 1:35-38 NLT</a:t>
            </a:r>
            <a:endParaRPr b="1" sz="32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2023-10-18T14:16:52Z</dcterms:created>
  <dc:creator>Hugh Pearce</dc:creator>
</cp:coreProperties>
</file>