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5" r:id="rId4"/>
    <p:sldId id="264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EFFF-6941-CE49-A5AF-A24BC178B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3196E-B19F-7944-B7E0-D2E1394A7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F9A3A-1E50-394B-8659-CF1C4255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35E25-CEDD-474E-A37E-3A320084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093DC-06CD-0B47-A517-29077264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0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6BD19-BD88-1042-A3FE-BEE9D4A20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21BA3-2E76-CD4D-9F20-A11095331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BD5E1-4782-6146-81DE-F5D95132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B5EE6-9E76-1449-8514-E62A6103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4862E-E8BF-634F-9BB6-61D89E56F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76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D64417-C2E2-9447-A6B6-922CCE1C5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F668F-02F4-934D-8AFD-2FB571655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3775C-9401-D040-93A7-921DDDE3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8FDDC-2872-3A41-B779-6DC34355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36317-1305-C840-A3E9-CE3C40A2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5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EFC84-4D33-4A41-BB4A-0A3ED842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F395-45F8-BA49-93C1-D80B174DB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4E3B2-67D5-0B47-A264-84F0DC07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1BD00-2FD9-1B44-9677-C80716AF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3DB97-30A8-1242-8B6C-36794A9D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8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A8D2-3563-944A-867E-03F078705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59097-5C32-4042-952F-BFA62513C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312F3-75AB-A64D-8E12-A6FF3A4C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324FB-4D92-9141-8E88-0B9950AD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50841-C724-E34C-BAD6-B88C8B2E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7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0319-B006-FA41-BD2D-E75F03E91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FE30A-CD72-924F-A5CA-14DC3A437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72286-6C50-144B-AD97-905EC63E8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6EEF6-CD4B-6E49-9532-07BD48BA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27E9E-EC22-354F-9BA0-A59933C1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54D0D-7BDB-1848-9C10-646AA9BA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52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BDF3-5711-4E44-B8B8-520AAFFF1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07F68-3543-2B4B-99BF-829AFDA33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145F7-F0C2-0E49-9BDF-D322F9AB0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F8724A-EBB4-024D-922D-5EC179B36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4027F-A582-D94A-ADDC-F131A5912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53F63-44C6-1442-BFAE-E338C57F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ABBCD-F912-314B-9A4C-22099CF1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AA7BDA-F8D0-5643-A561-52DE98A9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3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2B34C-EA68-8D4C-B1A2-DCABB44E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E435E-8F28-9242-9014-34C7AB8AE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DBD59-539E-A345-966A-BBA3D6BE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21EB2-77DA-304D-905F-51C2995A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4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9A41CC-E810-7A44-A980-E738BA8F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CFD5C6-3100-7D43-BA07-810C4718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F6720-5DCA-B142-8B5F-B0880BFE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2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2D131-67C4-2A46-B025-2D155F140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3B4AC-BF9C-0042-BCF8-0BDBF8821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3E2F8-443E-3D46-BE69-FDE4EF020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E190-C1C0-684E-8E7D-1A67D133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D9520-9DDF-E349-A4E1-F95718E9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05653-8648-3F42-9137-D31C4C9C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35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0C00-C39B-954B-94BE-638C851D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2CF1D2-FA85-4A40-8996-F48C03080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BE4F6-C414-5E49-A736-6AF281499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CBEFC-B2BE-E44B-A30E-4C843E865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ACDEA-8DE4-CA4B-9ADE-06AB557A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A5A68-B44D-AE4D-94EC-02F88F86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7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43A4A0-C9DB-6F40-9A04-2FA1340C5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940F6-BA81-914A-B672-0CB912F5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95E53-B5A9-A446-8605-26B2AD788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7EF4-FC1D-1E47-8541-457718496098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35D8A-F920-CE4F-89B0-91D75B47B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B7D00-4FD7-D345-8DCC-029536D1A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23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B28BAD-B987-DD47-BECD-96BE823A8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0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3FA5-6618-884D-86D8-1ED455C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2835"/>
            <a:ext cx="10515600" cy="24123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9900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71272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3FA5-6618-884D-86D8-1ED455C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269"/>
            <a:ext cx="10515600" cy="43674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May the </a:t>
            </a:r>
            <a:r>
              <a:rPr lang="en-GB" sz="4800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God of hope</a:t>
            </a:r>
          </a:p>
          <a:p>
            <a:pPr marL="0" indent="0" algn="ctr">
              <a:buNone/>
            </a:pPr>
            <a:r>
              <a:rPr lang="en-GB" sz="48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fill you with all joy and peace</a:t>
            </a:r>
          </a:p>
          <a:p>
            <a:pPr marL="0" indent="0" algn="ctr">
              <a:buNone/>
            </a:pPr>
            <a:r>
              <a:rPr lang="en-GB" sz="48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in believing, so that by the power of the Holy Spirit you may</a:t>
            </a:r>
          </a:p>
          <a:p>
            <a:pPr marL="0" indent="0" algn="ctr">
              <a:buNone/>
            </a:pPr>
            <a:r>
              <a:rPr lang="en-GB" sz="4800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abound in hope</a:t>
            </a:r>
            <a:r>
              <a:rPr lang="en-GB" sz="48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. 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Romans 15:13 ESV</a:t>
            </a:r>
          </a:p>
        </p:txBody>
      </p:sp>
    </p:spTree>
    <p:extLst>
      <p:ext uri="{BB962C8B-B14F-4D97-AF65-F5344CB8AC3E}">
        <p14:creationId xmlns:p14="http://schemas.microsoft.com/office/powerpoint/2010/main" val="364620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3FA5-6618-884D-86D8-1ED455C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927"/>
            <a:ext cx="10515600" cy="167239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Prayed today? Go to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5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bit.ly/</a:t>
            </a:r>
            <a:r>
              <a:rPr lang="en-GB" sz="5400" b="1" dirty="0" err="1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rccsaved</a:t>
            </a:r>
            <a:endParaRPr lang="en-GB" sz="44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CEE010-9E5E-D342-A8AD-B72442F61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079" y="2723147"/>
            <a:ext cx="3749842" cy="374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5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B28BAD-B987-DD47-BECD-96BE823A8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2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45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Angsana New</vt:lpstr>
      <vt:lpstr>Arial</vt:lpstr>
      <vt:lpstr>Baskerville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2020-12-01T12:00:59Z</dcterms:created>
  <dcterms:modified xsi:type="dcterms:W3CDTF">2020-12-15T12:50:51Z</dcterms:modified>
</cp:coreProperties>
</file>