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3"/>
  </p:handoutMasterIdLst>
  <p:sldIdLst>
    <p:sldId id="256" r:id="rId2"/>
    <p:sldId id="263" r:id="rId3"/>
    <p:sldId id="258" r:id="rId4"/>
    <p:sldId id="264" r:id="rId5"/>
    <p:sldId id="266" r:id="rId6"/>
    <p:sldId id="265" r:id="rId7"/>
    <p:sldId id="259" r:id="rId8"/>
    <p:sldId id="261" r:id="rId9"/>
    <p:sldId id="260" r:id="rId10"/>
    <p:sldId id="262" r:id="rId11"/>
    <p:sldId id="257" r:id="rId12"/>
  </p:sldIdLst>
  <p:sldSz cx="18288000" cy="10287000"/>
  <p:notesSz cx="9144000" cy="6858000"/>
  <p:embeddedFontLst>
    <p:embeddedFont>
      <p:font typeface="Montserrat Classic" panose="02000505000000020004" pitchFamily="2" charset="77"/>
      <p:regular r:id="rId14"/>
    </p:embeddedFont>
    <p:embeddedFont>
      <p:font typeface="Montserrat Classic Bold" panose="02000505000000020004" pitchFamily="2" charset="77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971" autoAdjust="0"/>
    <p:restoredTop sz="94634" autoAdjust="0"/>
  </p:normalViewPr>
  <p:slideViewPr>
    <p:cSldViewPr>
      <p:cViewPr varScale="1">
        <p:scale>
          <a:sx n="24" d="100"/>
          <a:sy n="24" d="100"/>
        </p:scale>
        <p:origin x="208" y="15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AC6A07-1B5B-5343-8D76-BE8B34D30D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2EA8C-F8E6-5440-A4D3-F334C578AB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9C7C6-A0D8-424B-AB51-2B42056AA993}" type="datetimeFigureOut">
              <a:rPr lang="en-GB" smtClean="0"/>
              <a:t>20/12/2019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40F10-C6A9-ED40-92AF-CE5D2A7EC0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D6490-4640-5044-A537-68E1F76832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29A25-575E-694E-94AE-0A4FCC2937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30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77" b="977"/>
          <a:stretch>
            <a:fillRect/>
          </a:stretch>
        </p:blipFill>
        <p:spPr>
          <a:xfrm>
            <a:off x="3458095" y="0"/>
            <a:ext cx="14829905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-5400000">
            <a:off x="-1097342" y="4455716"/>
            <a:ext cx="5699559" cy="1375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Montserrat Classic Bold"/>
              </a:rPr>
              <a:t>Christingle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662" t="26824" r="53095" b="4591"/>
          <a:stretch>
            <a:fillRect/>
          </a:stretch>
        </p:blipFill>
        <p:spPr>
          <a:xfrm>
            <a:off x="11906512" y="594076"/>
            <a:ext cx="2518831" cy="491687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66368" y="1951642"/>
            <a:ext cx="7837292" cy="628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5"/>
              </a:lnSpc>
              <a:spcBef>
                <a:spcPct val="0"/>
              </a:spcBef>
            </a:pPr>
            <a:r>
              <a:rPr lang="en-US" sz="5282">
                <a:solidFill>
                  <a:srgbClr val="FFFFFF"/>
                </a:solidFill>
                <a:latin typeface="Montserrat Classic"/>
              </a:rPr>
              <a:t> For God so loved the world that he gave his one and only Son, that whoever believes in him shall not perish but have eternal life.</a:t>
            </a:r>
          </a:p>
          <a:p>
            <a:pPr algn="ctr">
              <a:lnSpc>
                <a:spcPts val="5916"/>
              </a:lnSpc>
              <a:spcBef>
                <a:spcPct val="0"/>
              </a:spcBef>
            </a:pPr>
            <a:r>
              <a:rPr lang="en-US" sz="4226">
                <a:solidFill>
                  <a:srgbClr val="FFFFFF"/>
                </a:solidFill>
                <a:latin typeface="Montserrat Classic Bold"/>
              </a:rPr>
              <a:t>John 3:16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09326" y="2917744"/>
            <a:ext cx="1505281" cy="31360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669491">
            <a:off x="13952090" y="3070073"/>
            <a:ext cx="1505281" cy="31360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633489">
            <a:off x="9747140" y="4495205"/>
            <a:ext cx="1505281" cy="31360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880782">
            <a:off x="14639766" y="4906819"/>
            <a:ext cx="1505281" cy="313600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609326" y="4485744"/>
            <a:ext cx="4717676" cy="4256196"/>
            <a:chOff x="0" y="0"/>
            <a:chExt cx="6290235" cy="567492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7254" r="29554" b="14109"/>
            <a:stretch>
              <a:fillRect/>
            </a:stretch>
          </p:blipFill>
          <p:spPr>
            <a:xfrm>
              <a:off x="0" y="0"/>
              <a:ext cx="6290235" cy="567492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t="32338" r="63804" b="54758"/>
            <a:stretch>
              <a:fillRect/>
            </a:stretch>
          </p:blipFill>
          <p:spPr>
            <a:xfrm>
              <a:off x="391401" y="2472198"/>
              <a:ext cx="5375523" cy="73053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t="32338" r="63804" b="54758"/>
            <a:stretch>
              <a:fillRect/>
            </a:stretch>
          </p:blipFill>
          <p:spPr>
            <a:xfrm rot="5400000">
              <a:off x="391401" y="2346158"/>
              <a:ext cx="5375523" cy="730533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7788" y="5126801"/>
            <a:ext cx="2084178" cy="20841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40799" y="3222402"/>
            <a:ext cx="2084178" cy="20841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556394">
            <a:off x="13662641" y="3369329"/>
            <a:ext cx="2084178" cy="20841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3657186">
            <a:off x="14800232" y="5241285"/>
            <a:ext cx="2084178" cy="20841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13" r="358" b="3445"/>
          <a:stretch>
            <a:fillRect/>
          </a:stretch>
        </p:blipFill>
        <p:spPr>
          <a:xfrm>
            <a:off x="123825" y="140829"/>
            <a:ext cx="18040350" cy="100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8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C499CA-C483-924D-A38B-BBF4F57E7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1750"/>
            <a:ext cx="18211800" cy="1022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8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254" r="29554" b="14109"/>
          <a:stretch>
            <a:fillRect/>
          </a:stretch>
        </p:blipFill>
        <p:spPr>
          <a:xfrm>
            <a:off x="1309197" y="2533343"/>
            <a:ext cx="7834803" cy="70684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224" r="18437" b="15565"/>
          <a:stretch>
            <a:fillRect/>
          </a:stretch>
        </p:blipFill>
        <p:spPr>
          <a:xfrm>
            <a:off x="9740798" y="2533343"/>
            <a:ext cx="7244673" cy="706840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464350" y="636726"/>
            <a:ext cx="5359301" cy="1375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Montserrat Classic Bold"/>
              </a:rPr>
              <a:t>The World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E5C77D-F7CB-6C4E-8C64-B98CF4BAA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7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DB6095-9A28-6C4A-8C4F-B1666B3F6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71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794D66-C72B-344F-950C-500AA3206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8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254" r="29554" b="14109"/>
          <a:stretch>
            <a:fillRect/>
          </a:stretch>
        </p:blipFill>
        <p:spPr>
          <a:xfrm>
            <a:off x="1028700" y="2870033"/>
            <a:ext cx="7080917" cy="63882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2338" r="63804" b="54758"/>
          <a:stretch>
            <a:fillRect/>
          </a:stretch>
        </p:blipFill>
        <p:spPr>
          <a:xfrm>
            <a:off x="1469300" y="5652986"/>
            <a:ext cx="6051226" cy="822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32338" r="63804" b="54758"/>
          <a:stretch>
            <a:fillRect/>
          </a:stretch>
        </p:blipFill>
        <p:spPr>
          <a:xfrm rot="5400000">
            <a:off x="1469300" y="5511103"/>
            <a:ext cx="6051226" cy="822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87803" y="399325"/>
            <a:ext cx="9488349" cy="94883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09541" y="636726"/>
            <a:ext cx="10868918" cy="1375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Montserrat Classic Bold"/>
              </a:rPr>
              <a:t>God's Sacrificial Love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76132" y="7872255"/>
            <a:ext cx="8583168" cy="1621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FFFFFF"/>
                </a:solidFill>
                <a:latin typeface="Montserrat Classic"/>
              </a:rPr>
              <a:t> ‘For Christ died for sins once for all, the righteous for the unrighteous, to bring you to God’. 1 Peter 3:18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2662" t="28022" r="53095" b="4591"/>
          <a:stretch>
            <a:fillRect/>
          </a:stretch>
        </p:blipFill>
        <p:spPr>
          <a:xfrm>
            <a:off x="11751393" y="2731906"/>
            <a:ext cx="2129327" cy="4083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59090" y="4322307"/>
            <a:ext cx="1505281" cy="31360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669491">
            <a:off x="13701854" y="4474636"/>
            <a:ext cx="1505281" cy="31360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633489">
            <a:off x="9137923" y="5752842"/>
            <a:ext cx="1505281" cy="31360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880782">
            <a:off x="14389530" y="6311382"/>
            <a:ext cx="1505281" cy="313600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359090" y="5890308"/>
            <a:ext cx="4717676" cy="4256196"/>
            <a:chOff x="0" y="0"/>
            <a:chExt cx="6290235" cy="567492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7254" r="29554" b="14109"/>
            <a:stretch>
              <a:fillRect/>
            </a:stretch>
          </p:blipFill>
          <p:spPr>
            <a:xfrm>
              <a:off x="0" y="0"/>
              <a:ext cx="6290235" cy="567492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t="32338" r="63804" b="54758"/>
            <a:stretch>
              <a:fillRect/>
            </a:stretch>
          </p:blipFill>
          <p:spPr>
            <a:xfrm>
              <a:off x="391401" y="2472198"/>
              <a:ext cx="5375523" cy="73053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32338" r="63804" b="54758"/>
            <a:stretch>
              <a:fillRect/>
            </a:stretch>
          </p:blipFill>
          <p:spPr>
            <a:xfrm rot="5400000">
              <a:off x="391401" y="2346158"/>
              <a:ext cx="5375523" cy="730533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0" y="6645849"/>
            <a:ext cx="2084178" cy="20841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90564" y="4626965"/>
            <a:ext cx="2084178" cy="20841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556394">
            <a:off x="13412405" y="4773893"/>
            <a:ext cx="2084178" cy="20841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657186">
            <a:off x="14549996" y="6645849"/>
            <a:ext cx="2084178" cy="208417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261083" y="259953"/>
            <a:ext cx="8566733" cy="1375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Montserrat Classic Bold"/>
              </a:rPr>
              <a:t>God's Gifts To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09953" y="1568847"/>
            <a:ext cx="12468994" cy="1105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  <a:spcBef>
                <a:spcPct val="0"/>
              </a:spcBef>
            </a:pPr>
            <a:r>
              <a:rPr lang="en-US" sz="3150">
                <a:solidFill>
                  <a:srgbClr val="FFFFFF"/>
                </a:solidFill>
                <a:latin typeface="Montserrat Classic"/>
              </a:rPr>
              <a:t>‘I have come that they may have life,</a:t>
            </a:r>
          </a:p>
          <a:p>
            <a:pPr algn="ctr">
              <a:lnSpc>
                <a:spcPts val="4409"/>
              </a:lnSpc>
              <a:spcBef>
                <a:spcPct val="0"/>
              </a:spcBef>
            </a:pPr>
            <a:r>
              <a:rPr lang="en-US" sz="3150">
                <a:solidFill>
                  <a:srgbClr val="FFFFFF"/>
                </a:solidFill>
                <a:latin typeface="Montserrat Classic"/>
              </a:rPr>
              <a:t>and have it to the full’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343" t="28022" r="61236" b="5523"/>
          <a:stretch>
            <a:fillRect/>
          </a:stretch>
        </p:blipFill>
        <p:spPr>
          <a:xfrm>
            <a:off x="11790165" y="2160672"/>
            <a:ext cx="1835093" cy="73686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59560" y="734855"/>
            <a:ext cx="13368879" cy="1375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Montserrat Classic Bold"/>
              </a:rPr>
              <a:t>The Light of the World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2662" t="28022" r="53095" b="4591"/>
          <a:stretch>
            <a:fillRect/>
          </a:stretch>
        </p:blipFill>
        <p:spPr>
          <a:xfrm>
            <a:off x="4784244" y="2372100"/>
            <a:ext cx="2129327" cy="408397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391941" y="5530502"/>
            <a:ext cx="4717676" cy="4256196"/>
            <a:chOff x="0" y="0"/>
            <a:chExt cx="6290235" cy="567492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7254" r="29554" b="14109"/>
            <a:stretch>
              <a:fillRect/>
            </a:stretch>
          </p:blipFill>
          <p:spPr>
            <a:xfrm>
              <a:off x="0" y="0"/>
              <a:ext cx="6290235" cy="567492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32338" r="63804" b="54758"/>
            <a:stretch>
              <a:fillRect/>
            </a:stretch>
          </p:blipFill>
          <p:spPr>
            <a:xfrm>
              <a:off x="391401" y="2472198"/>
              <a:ext cx="5375523" cy="73053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32338" r="63804" b="54758"/>
            <a:stretch>
              <a:fillRect/>
            </a:stretch>
          </p:blipFill>
          <p:spPr>
            <a:xfrm rot="5400000">
              <a:off x="391401" y="2346158"/>
              <a:ext cx="5375523" cy="730533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8688274" y="7447175"/>
            <a:ext cx="8038875" cy="208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  <a:spcBef>
                <a:spcPct val="0"/>
              </a:spcBef>
            </a:pPr>
            <a:r>
              <a:rPr lang="en-US" sz="3150">
                <a:solidFill>
                  <a:srgbClr val="FFFFFF"/>
                </a:solidFill>
                <a:latin typeface="Montserrat Classic"/>
              </a:rPr>
              <a:t>“I am the light of the world.</a:t>
            </a:r>
          </a:p>
          <a:p>
            <a:pPr algn="ctr">
              <a:lnSpc>
                <a:spcPts val="4409"/>
              </a:lnSpc>
              <a:spcBef>
                <a:spcPct val="0"/>
              </a:spcBef>
            </a:pPr>
            <a:r>
              <a:rPr lang="en-US" sz="3150">
                <a:solidFill>
                  <a:srgbClr val="FFFFFF"/>
                </a:solidFill>
                <a:latin typeface="Montserrat Classic"/>
              </a:rPr>
              <a:t>Whoever follows me will never walk in darkness, but will have the light of life.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Montserrat Classic"/>
              </a:rPr>
              <a:t>John 8:12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117</Words>
  <Application>Microsoft Macintosh PowerPoint</Application>
  <PresentationFormat>Custom</PresentationFormat>
  <Paragraphs>13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Montserrat Classic</vt:lpstr>
      <vt:lpstr>Montserrat Classic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2019 - SERMON SERIES </dc:title>
  <cp:lastModifiedBy>Microsoft Office User</cp:lastModifiedBy>
  <cp:revision>6</cp:revision>
  <cp:lastPrinted>2019-12-20T13:34:05Z</cp:lastPrinted>
  <dcterms:created xsi:type="dcterms:W3CDTF">2006-08-16T00:00:00Z</dcterms:created>
  <dcterms:modified xsi:type="dcterms:W3CDTF">2019-12-20T13:46:57Z</dcterms:modified>
  <dc:identifier>DADdx7HpA3k</dc:identifier>
</cp:coreProperties>
</file>