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6" r:id="rId2"/>
    <p:sldId id="297" r:id="rId3"/>
    <p:sldId id="300" r:id="rId4"/>
    <p:sldId id="338" r:id="rId5"/>
    <p:sldId id="339" r:id="rId6"/>
    <p:sldId id="340" r:id="rId7"/>
    <p:sldId id="314" r:id="rId8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84"/>
    <a:srgbClr val="963232"/>
    <a:srgbClr val="000000"/>
    <a:srgbClr val="1F5561"/>
    <a:srgbClr val="34616B"/>
    <a:srgbClr val="E57E28"/>
    <a:srgbClr val="020208"/>
    <a:srgbClr val="0E1924"/>
    <a:srgbClr val="FFFFF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2"/>
    <p:restoredTop sz="94523"/>
  </p:normalViewPr>
  <p:slideViewPr>
    <p:cSldViewPr snapToGrid="0" snapToObjects="1">
      <p:cViewPr varScale="1">
        <p:scale>
          <a:sx n="139" d="100"/>
          <a:sy n="139" d="100"/>
        </p:scale>
        <p:origin x="10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1604-07E3-EA40-AD11-D31CA1FA6FCB}" type="datetimeFigureOut">
              <a:rPr lang="en-US" smtClean="0"/>
              <a:t>7/12/19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A1C9-3188-9D4A-8CBE-1E8D466D9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3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1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8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8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8C57-C8CE-E148-9E16-943063C6F592}" type="datetimeFigureOut">
              <a:rPr lang="en-US" smtClean="0"/>
              <a:t>7/12/19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03B8F-0F21-5F49-A856-7005D7EB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VING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 CAR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FEC754-EA54-1541-B767-3D16C64B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5565D-DF65-D34B-A609-0DFA0624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565CAF-6208-8140-8FA8-B4FE65EE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44BF6-F796-B449-A094-7B01D3D3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3145535"/>
            <a:ext cx="2080769" cy="1170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DC79DC-90E0-414B-B47A-6E42A75C8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92" y="3145536"/>
            <a:ext cx="2080768" cy="1170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7FF359-3709-F146-AE6C-5859B1C29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452" y="3145536"/>
            <a:ext cx="2080768" cy="1170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1DE64-A5F3-074B-914E-217754B08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133" y="3145534"/>
            <a:ext cx="2080770" cy="11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eemerchurchcolchester.org%2Fhu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13831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Microsoft Office User</cp:lastModifiedBy>
  <cp:revision>356</cp:revision>
  <dcterms:created xsi:type="dcterms:W3CDTF">2016-05-05T14:24:59Z</dcterms:created>
  <dcterms:modified xsi:type="dcterms:W3CDTF">2019-07-12T11:14:12Z</dcterms:modified>
</cp:coreProperties>
</file>