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92" r:id="rId2"/>
    <p:sldId id="294" r:id="rId3"/>
    <p:sldId id="303" r:id="rId4"/>
    <p:sldId id="312" r:id="rId5"/>
    <p:sldId id="325" r:id="rId6"/>
    <p:sldId id="318" r:id="rId7"/>
    <p:sldId id="320" r:id="rId8"/>
    <p:sldId id="324" r:id="rId9"/>
    <p:sldId id="321" r:id="rId10"/>
    <p:sldId id="322" r:id="rId11"/>
    <p:sldId id="311" r:id="rId12"/>
    <p:sldId id="29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AF81"/>
    <a:srgbClr val="2D2D2D"/>
    <a:srgbClr val="744B2B"/>
    <a:srgbClr val="473123"/>
    <a:srgbClr val="4472C4"/>
    <a:srgbClr val="FBEFDA"/>
    <a:srgbClr val="C4BBB0"/>
    <a:srgbClr val="E9E2DC"/>
    <a:srgbClr val="0B1A2A"/>
    <a:srgbClr val="2D3F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D4598F-9209-4193-AF01-8F8C6EE45BE2}" v="17" dt="2022-09-16T18:53:34.185"/>
    <p1510:client id="{ACF4B846-05EF-46CB-9893-7FEB5CFD4466}" v="1" dt="2022-09-16T19:36:20.1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82"/>
    <p:restoredTop sz="93686" autoAdjust="0"/>
  </p:normalViewPr>
  <p:slideViewPr>
    <p:cSldViewPr snapToGrid="0" snapToObjects="1">
      <p:cViewPr varScale="1">
        <p:scale>
          <a:sx n="111" d="100"/>
          <a:sy n="111" d="100"/>
        </p:scale>
        <p:origin x="408"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len Thomas (ACE)" userId="0eb467fb-4aea-4c55-bd8f-a10e98315069" providerId="ADAL" clId="{ACF4B846-05EF-46CB-9893-7FEB5CFD4466}"/>
    <pc:docChg chg="modSld">
      <pc:chgData name="Allen Thomas (ACE)" userId="0eb467fb-4aea-4c55-bd8f-a10e98315069" providerId="ADAL" clId="{ACF4B846-05EF-46CB-9893-7FEB5CFD4466}" dt="2022-09-16T19:35:52.480" v="10" actId="20577"/>
      <pc:docMkLst>
        <pc:docMk/>
      </pc:docMkLst>
      <pc:sldChg chg="modNotesTx">
        <pc:chgData name="Allen Thomas (ACE)" userId="0eb467fb-4aea-4c55-bd8f-a10e98315069" providerId="ADAL" clId="{ACF4B846-05EF-46CB-9893-7FEB5CFD4466}" dt="2022-09-16T19:34:57.625" v="0" actId="20577"/>
        <pc:sldMkLst>
          <pc:docMk/>
          <pc:sldMk cId="2040575502" sldId="292"/>
        </pc:sldMkLst>
      </pc:sldChg>
      <pc:sldChg chg="modNotesTx">
        <pc:chgData name="Allen Thomas (ACE)" userId="0eb467fb-4aea-4c55-bd8f-a10e98315069" providerId="ADAL" clId="{ACF4B846-05EF-46CB-9893-7FEB5CFD4466}" dt="2022-09-16T19:35:03.651" v="1" actId="20577"/>
        <pc:sldMkLst>
          <pc:docMk/>
          <pc:sldMk cId="2079211053" sldId="294"/>
        </pc:sldMkLst>
      </pc:sldChg>
      <pc:sldChg chg="modNotesTx">
        <pc:chgData name="Allen Thomas (ACE)" userId="0eb467fb-4aea-4c55-bd8f-a10e98315069" providerId="ADAL" clId="{ACF4B846-05EF-46CB-9893-7FEB5CFD4466}" dt="2022-09-16T19:35:08.021" v="2" actId="20577"/>
        <pc:sldMkLst>
          <pc:docMk/>
          <pc:sldMk cId="5683990" sldId="303"/>
        </pc:sldMkLst>
      </pc:sldChg>
      <pc:sldChg chg="modNotesTx">
        <pc:chgData name="Allen Thomas (ACE)" userId="0eb467fb-4aea-4c55-bd8f-a10e98315069" providerId="ADAL" clId="{ACF4B846-05EF-46CB-9893-7FEB5CFD4466}" dt="2022-09-16T19:35:52.480" v="10" actId="20577"/>
        <pc:sldMkLst>
          <pc:docMk/>
          <pc:sldMk cId="4004090987" sldId="311"/>
        </pc:sldMkLst>
      </pc:sldChg>
      <pc:sldChg chg="modNotesTx">
        <pc:chgData name="Allen Thomas (ACE)" userId="0eb467fb-4aea-4c55-bd8f-a10e98315069" providerId="ADAL" clId="{ACF4B846-05EF-46CB-9893-7FEB5CFD4466}" dt="2022-09-16T19:35:12.519" v="3" actId="20577"/>
        <pc:sldMkLst>
          <pc:docMk/>
          <pc:sldMk cId="1198607941" sldId="312"/>
        </pc:sldMkLst>
      </pc:sldChg>
      <pc:sldChg chg="modNotesTx">
        <pc:chgData name="Allen Thomas (ACE)" userId="0eb467fb-4aea-4c55-bd8f-a10e98315069" providerId="ADAL" clId="{ACF4B846-05EF-46CB-9893-7FEB5CFD4466}" dt="2022-09-16T19:35:25.787" v="5" actId="20577"/>
        <pc:sldMkLst>
          <pc:docMk/>
          <pc:sldMk cId="238155207" sldId="318"/>
        </pc:sldMkLst>
      </pc:sldChg>
      <pc:sldChg chg="modNotesTx">
        <pc:chgData name="Allen Thomas (ACE)" userId="0eb467fb-4aea-4c55-bd8f-a10e98315069" providerId="ADAL" clId="{ACF4B846-05EF-46CB-9893-7FEB5CFD4466}" dt="2022-09-16T19:35:30.844" v="6" actId="20577"/>
        <pc:sldMkLst>
          <pc:docMk/>
          <pc:sldMk cId="1015109675" sldId="320"/>
        </pc:sldMkLst>
      </pc:sldChg>
      <pc:sldChg chg="modNotesTx">
        <pc:chgData name="Allen Thomas (ACE)" userId="0eb467fb-4aea-4c55-bd8f-a10e98315069" providerId="ADAL" clId="{ACF4B846-05EF-46CB-9893-7FEB5CFD4466}" dt="2022-09-16T19:35:42.791" v="8" actId="20577"/>
        <pc:sldMkLst>
          <pc:docMk/>
          <pc:sldMk cId="3369507440" sldId="321"/>
        </pc:sldMkLst>
      </pc:sldChg>
      <pc:sldChg chg="modNotesTx">
        <pc:chgData name="Allen Thomas (ACE)" userId="0eb467fb-4aea-4c55-bd8f-a10e98315069" providerId="ADAL" clId="{ACF4B846-05EF-46CB-9893-7FEB5CFD4466}" dt="2022-09-16T19:35:47.484" v="9" actId="20577"/>
        <pc:sldMkLst>
          <pc:docMk/>
          <pc:sldMk cId="2544608688" sldId="322"/>
        </pc:sldMkLst>
      </pc:sldChg>
      <pc:sldChg chg="modNotesTx">
        <pc:chgData name="Allen Thomas (ACE)" userId="0eb467fb-4aea-4c55-bd8f-a10e98315069" providerId="ADAL" clId="{ACF4B846-05EF-46CB-9893-7FEB5CFD4466}" dt="2022-09-16T19:35:38.659" v="7" actId="20577"/>
        <pc:sldMkLst>
          <pc:docMk/>
          <pc:sldMk cId="203870014" sldId="324"/>
        </pc:sldMkLst>
      </pc:sldChg>
      <pc:sldChg chg="modNotesTx">
        <pc:chgData name="Allen Thomas (ACE)" userId="0eb467fb-4aea-4c55-bd8f-a10e98315069" providerId="ADAL" clId="{ACF4B846-05EF-46CB-9893-7FEB5CFD4466}" dt="2022-09-16T19:35:20.493" v="4" actId="20577"/>
        <pc:sldMkLst>
          <pc:docMk/>
          <pc:sldMk cId="731647889" sldId="32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989664-CEA4-4A42-BFF9-F683205D62D0}" type="datetimeFigureOut">
              <a:rPr lang="en-GB" smtClean="0"/>
              <a:t>17/09/2022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DBA673-871E-4347-B441-814879EA8AA5}" type="slidenum">
              <a:rPr lang="en-GB" smtClean="0"/>
              <a:t>‹#›</a:t>
            </a:fld>
            <a:endParaRPr lang="en-GB"/>
          </a:p>
        </p:txBody>
      </p:sp>
    </p:spTree>
    <p:extLst>
      <p:ext uri="{BB962C8B-B14F-4D97-AF65-F5344CB8AC3E}">
        <p14:creationId xmlns:p14="http://schemas.microsoft.com/office/powerpoint/2010/main" val="1634791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7DBA673-871E-4347-B441-814879EA8AA5}" type="slidenum">
              <a:rPr lang="en-GB" smtClean="0"/>
              <a:t>1</a:t>
            </a:fld>
            <a:endParaRPr lang="en-GB"/>
          </a:p>
        </p:txBody>
      </p:sp>
    </p:spTree>
    <p:extLst>
      <p:ext uri="{BB962C8B-B14F-4D97-AF65-F5344CB8AC3E}">
        <p14:creationId xmlns:p14="http://schemas.microsoft.com/office/powerpoint/2010/main" val="1352438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7DBA673-871E-4347-B441-814879EA8AA5}" type="slidenum">
              <a:rPr lang="en-GB" smtClean="0"/>
              <a:t>10</a:t>
            </a:fld>
            <a:endParaRPr lang="en-GB"/>
          </a:p>
        </p:txBody>
      </p:sp>
    </p:spTree>
    <p:extLst>
      <p:ext uri="{BB962C8B-B14F-4D97-AF65-F5344CB8AC3E}">
        <p14:creationId xmlns:p14="http://schemas.microsoft.com/office/powerpoint/2010/main" val="2803946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7DBA673-871E-4347-B441-814879EA8AA5}" type="slidenum">
              <a:rPr lang="en-GB" smtClean="0"/>
              <a:t>11</a:t>
            </a:fld>
            <a:endParaRPr lang="en-GB"/>
          </a:p>
        </p:txBody>
      </p:sp>
    </p:spTree>
    <p:extLst>
      <p:ext uri="{BB962C8B-B14F-4D97-AF65-F5344CB8AC3E}">
        <p14:creationId xmlns:p14="http://schemas.microsoft.com/office/powerpoint/2010/main" val="3032246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7DBA673-871E-4347-B441-814879EA8AA5}" type="slidenum">
              <a:rPr lang="en-GB" smtClean="0"/>
              <a:t>12</a:t>
            </a:fld>
            <a:endParaRPr lang="en-GB"/>
          </a:p>
        </p:txBody>
      </p:sp>
    </p:spTree>
    <p:extLst>
      <p:ext uri="{BB962C8B-B14F-4D97-AF65-F5344CB8AC3E}">
        <p14:creationId xmlns:p14="http://schemas.microsoft.com/office/powerpoint/2010/main" val="1217925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fld id="{E7DBA673-871E-4347-B441-814879EA8AA5}" type="slidenum">
              <a:rPr lang="en-GB" smtClean="0"/>
              <a:t>2</a:t>
            </a:fld>
            <a:endParaRPr lang="en-GB"/>
          </a:p>
        </p:txBody>
      </p:sp>
    </p:spTree>
    <p:extLst>
      <p:ext uri="{BB962C8B-B14F-4D97-AF65-F5344CB8AC3E}">
        <p14:creationId xmlns:p14="http://schemas.microsoft.com/office/powerpoint/2010/main" val="3395245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fld id="{E7DBA673-871E-4347-B441-814879EA8AA5}" type="slidenum">
              <a:rPr lang="en-GB" smtClean="0"/>
              <a:t>3</a:t>
            </a:fld>
            <a:endParaRPr lang="en-GB"/>
          </a:p>
        </p:txBody>
      </p:sp>
    </p:spTree>
    <p:extLst>
      <p:ext uri="{BB962C8B-B14F-4D97-AF65-F5344CB8AC3E}">
        <p14:creationId xmlns:p14="http://schemas.microsoft.com/office/powerpoint/2010/main" val="2675718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endParaRPr lang="en-GB" sz="1200" b="0"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fld id="{E7DBA673-871E-4347-B441-814879EA8AA5}" type="slidenum">
              <a:rPr lang="en-GB" smtClean="0"/>
              <a:t>4</a:t>
            </a:fld>
            <a:endParaRPr lang="en-GB"/>
          </a:p>
        </p:txBody>
      </p:sp>
    </p:spTree>
    <p:extLst>
      <p:ext uri="{BB962C8B-B14F-4D97-AF65-F5344CB8AC3E}">
        <p14:creationId xmlns:p14="http://schemas.microsoft.com/office/powerpoint/2010/main" val="1138231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endParaRPr lang="en-GB" b="0" dirty="0"/>
          </a:p>
        </p:txBody>
      </p:sp>
      <p:sp>
        <p:nvSpPr>
          <p:cNvPr id="4" name="Slide Number Placeholder 3"/>
          <p:cNvSpPr>
            <a:spLocks noGrp="1"/>
          </p:cNvSpPr>
          <p:nvPr>
            <p:ph type="sldNum" sz="quarter" idx="5"/>
          </p:nvPr>
        </p:nvSpPr>
        <p:spPr/>
        <p:txBody>
          <a:bodyPr/>
          <a:lstStyle/>
          <a:p>
            <a:fld id="{E7DBA673-871E-4347-B441-814879EA8AA5}" type="slidenum">
              <a:rPr lang="en-GB" smtClean="0"/>
              <a:t>5</a:t>
            </a:fld>
            <a:endParaRPr lang="en-GB"/>
          </a:p>
        </p:txBody>
      </p:sp>
    </p:spTree>
    <p:extLst>
      <p:ext uri="{BB962C8B-B14F-4D97-AF65-F5344CB8AC3E}">
        <p14:creationId xmlns:p14="http://schemas.microsoft.com/office/powerpoint/2010/main" val="1730344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7DBA673-871E-4347-B441-814879EA8AA5}" type="slidenum">
              <a:rPr lang="en-GB" smtClean="0"/>
              <a:t>6</a:t>
            </a:fld>
            <a:endParaRPr lang="en-GB"/>
          </a:p>
        </p:txBody>
      </p:sp>
    </p:spTree>
    <p:extLst>
      <p:ext uri="{BB962C8B-B14F-4D97-AF65-F5344CB8AC3E}">
        <p14:creationId xmlns:p14="http://schemas.microsoft.com/office/powerpoint/2010/main" val="358364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7DBA673-871E-4347-B441-814879EA8AA5}" type="slidenum">
              <a:rPr lang="en-GB" smtClean="0"/>
              <a:t>7</a:t>
            </a:fld>
            <a:endParaRPr lang="en-GB"/>
          </a:p>
        </p:txBody>
      </p:sp>
    </p:spTree>
    <p:extLst>
      <p:ext uri="{BB962C8B-B14F-4D97-AF65-F5344CB8AC3E}">
        <p14:creationId xmlns:p14="http://schemas.microsoft.com/office/powerpoint/2010/main" val="1934330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7DBA673-871E-4347-B441-814879EA8AA5}" type="slidenum">
              <a:rPr lang="en-GB" smtClean="0"/>
              <a:t>8</a:t>
            </a:fld>
            <a:endParaRPr lang="en-GB"/>
          </a:p>
        </p:txBody>
      </p:sp>
    </p:spTree>
    <p:extLst>
      <p:ext uri="{BB962C8B-B14F-4D97-AF65-F5344CB8AC3E}">
        <p14:creationId xmlns:p14="http://schemas.microsoft.com/office/powerpoint/2010/main" val="277653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7DBA673-871E-4347-B441-814879EA8AA5}" type="slidenum">
              <a:rPr lang="en-GB" smtClean="0"/>
              <a:t>9</a:t>
            </a:fld>
            <a:endParaRPr lang="en-GB"/>
          </a:p>
        </p:txBody>
      </p:sp>
    </p:spTree>
    <p:extLst>
      <p:ext uri="{BB962C8B-B14F-4D97-AF65-F5344CB8AC3E}">
        <p14:creationId xmlns:p14="http://schemas.microsoft.com/office/powerpoint/2010/main" val="1876562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35E87-D331-974F-BA7E-4A1091B61A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578E510-62A7-6D44-9B3E-83688049A5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8430AC3-4657-7944-815D-8B8D19EA8387}"/>
              </a:ext>
            </a:extLst>
          </p:cNvPr>
          <p:cNvSpPr>
            <a:spLocks noGrp="1"/>
          </p:cNvSpPr>
          <p:nvPr>
            <p:ph type="dt" sz="half" idx="10"/>
          </p:nvPr>
        </p:nvSpPr>
        <p:spPr/>
        <p:txBody>
          <a:bodyPr/>
          <a:lstStyle/>
          <a:p>
            <a:fld id="{0C47DB69-935C-ED48-8F76-23F09DAC02F8}" type="datetimeFigureOut">
              <a:rPr lang="en-GB" smtClean="0"/>
              <a:t>17/09/2022</a:t>
            </a:fld>
            <a:endParaRPr lang="en-GB"/>
          </a:p>
        </p:txBody>
      </p:sp>
      <p:sp>
        <p:nvSpPr>
          <p:cNvPr id="5" name="Footer Placeholder 4">
            <a:extLst>
              <a:ext uri="{FF2B5EF4-FFF2-40B4-BE49-F238E27FC236}">
                <a16:creationId xmlns:a16="http://schemas.microsoft.com/office/drawing/2014/main" id="{02142B43-B768-6D45-A0DE-8D2FA9FB56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9ADBD6-1898-A145-A2C1-28C51ECFF512}"/>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2625823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32F35-2FA5-7048-AEDC-0B5A5C37D29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759669-579D-2C42-90B9-6876DA12304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FE597A-D3E3-414B-B3F5-2DE4F5F49771}"/>
              </a:ext>
            </a:extLst>
          </p:cNvPr>
          <p:cNvSpPr>
            <a:spLocks noGrp="1"/>
          </p:cNvSpPr>
          <p:nvPr>
            <p:ph type="dt" sz="half" idx="10"/>
          </p:nvPr>
        </p:nvSpPr>
        <p:spPr/>
        <p:txBody>
          <a:bodyPr/>
          <a:lstStyle/>
          <a:p>
            <a:fld id="{0C47DB69-935C-ED48-8F76-23F09DAC02F8}" type="datetimeFigureOut">
              <a:rPr lang="en-GB" smtClean="0"/>
              <a:t>17/09/2022</a:t>
            </a:fld>
            <a:endParaRPr lang="en-GB"/>
          </a:p>
        </p:txBody>
      </p:sp>
      <p:sp>
        <p:nvSpPr>
          <p:cNvPr id="5" name="Footer Placeholder 4">
            <a:extLst>
              <a:ext uri="{FF2B5EF4-FFF2-40B4-BE49-F238E27FC236}">
                <a16:creationId xmlns:a16="http://schemas.microsoft.com/office/drawing/2014/main" id="{44A0D693-03E6-4946-A7F1-6B85467A23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4EDF2B-D76A-F84B-A017-B161C3E3B394}"/>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1513109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8BD73F-7847-074C-B66B-923AABA221D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567CB6D-6D8F-1B4C-B856-174FA699BC4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CF2603-4168-B143-8F5E-7DE9FC69BCD3}"/>
              </a:ext>
            </a:extLst>
          </p:cNvPr>
          <p:cNvSpPr>
            <a:spLocks noGrp="1"/>
          </p:cNvSpPr>
          <p:nvPr>
            <p:ph type="dt" sz="half" idx="10"/>
          </p:nvPr>
        </p:nvSpPr>
        <p:spPr/>
        <p:txBody>
          <a:bodyPr/>
          <a:lstStyle/>
          <a:p>
            <a:fld id="{0C47DB69-935C-ED48-8F76-23F09DAC02F8}" type="datetimeFigureOut">
              <a:rPr lang="en-GB" smtClean="0"/>
              <a:t>17/09/2022</a:t>
            </a:fld>
            <a:endParaRPr lang="en-GB"/>
          </a:p>
        </p:txBody>
      </p:sp>
      <p:sp>
        <p:nvSpPr>
          <p:cNvPr id="5" name="Footer Placeholder 4">
            <a:extLst>
              <a:ext uri="{FF2B5EF4-FFF2-40B4-BE49-F238E27FC236}">
                <a16:creationId xmlns:a16="http://schemas.microsoft.com/office/drawing/2014/main" id="{B15D08C4-6FDD-634F-99FE-D24BC56138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FA3D85-CA64-EA40-AB94-00789FD30C23}"/>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381066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883D6-9531-434E-A909-5080BF71E6E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E124A6F-FD86-7B4F-8137-4ECBD2CEBB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E552B7-3425-794E-A147-43605E4930DE}"/>
              </a:ext>
            </a:extLst>
          </p:cNvPr>
          <p:cNvSpPr>
            <a:spLocks noGrp="1"/>
          </p:cNvSpPr>
          <p:nvPr>
            <p:ph type="dt" sz="half" idx="10"/>
          </p:nvPr>
        </p:nvSpPr>
        <p:spPr/>
        <p:txBody>
          <a:bodyPr/>
          <a:lstStyle/>
          <a:p>
            <a:fld id="{0C47DB69-935C-ED48-8F76-23F09DAC02F8}" type="datetimeFigureOut">
              <a:rPr lang="en-GB" smtClean="0"/>
              <a:t>17/09/2022</a:t>
            </a:fld>
            <a:endParaRPr lang="en-GB"/>
          </a:p>
        </p:txBody>
      </p:sp>
      <p:sp>
        <p:nvSpPr>
          <p:cNvPr id="5" name="Footer Placeholder 4">
            <a:extLst>
              <a:ext uri="{FF2B5EF4-FFF2-40B4-BE49-F238E27FC236}">
                <a16:creationId xmlns:a16="http://schemas.microsoft.com/office/drawing/2014/main" id="{D16CDC1D-70FB-8E4A-989C-49E57B5017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4E1360-1876-7F42-8CFB-CA39D634D567}"/>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725906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41B4A-7465-344C-9912-C1339DC4CC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CF9C634-FD58-854A-92AC-9037749AA2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0075499-0F0E-A843-A049-00030FF4A6EA}"/>
              </a:ext>
            </a:extLst>
          </p:cNvPr>
          <p:cNvSpPr>
            <a:spLocks noGrp="1"/>
          </p:cNvSpPr>
          <p:nvPr>
            <p:ph type="dt" sz="half" idx="10"/>
          </p:nvPr>
        </p:nvSpPr>
        <p:spPr/>
        <p:txBody>
          <a:bodyPr/>
          <a:lstStyle/>
          <a:p>
            <a:fld id="{0C47DB69-935C-ED48-8F76-23F09DAC02F8}" type="datetimeFigureOut">
              <a:rPr lang="en-GB" smtClean="0"/>
              <a:t>17/09/2022</a:t>
            </a:fld>
            <a:endParaRPr lang="en-GB"/>
          </a:p>
        </p:txBody>
      </p:sp>
      <p:sp>
        <p:nvSpPr>
          <p:cNvPr id="5" name="Footer Placeholder 4">
            <a:extLst>
              <a:ext uri="{FF2B5EF4-FFF2-40B4-BE49-F238E27FC236}">
                <a16:creationId xmlns:a16="http://schemas.microsoft.com/office/drawing/2014/main" id="{975E5C9D-761E-F943-AB74-C62EDC34C7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B3E752-DC10-DD4D-951D-C0060AA7E348}"/>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2713526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658C3-3034-C345-868C-86E87516FF0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ABA56DC-FE05-A248-8F95-FFE09C3F531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20A8C27-2525-AA4A-B670-A0205F139B6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240F9B8-8852-4440-A9D9-73D937ADCBA7}"/>
              </a:ext>
            </a:extLst>
          </p:cNvPr>
          <p:cNvSpPr>
            <a:spLocks noGrp="1"/>
          </p:cNvSpPr>
          <p:nvPr>
            <p:ph type="dt" sz="half" idx="10"/>
          </p:nvPr>
        </p:nvSpPr>
        <p:spPr/>
        <p:txBody>
          <a:bodyPr/>
          <a:lstStyle/>
          <a:p>
            <a:fld id="{0C47DB69-935C-ED48-8F76-23F09DAC02F8}" type="datetimeFigureOut">
              <a:rPr lang="en-GB" smtClean="0"/>
              <a:t>17/09/2022</a:t>
            </a:fld>
            <a:endParaRPr lang="en-GB"/>
          </a:p>
        </p:txBody>
      </p:sp>
      <p:sp>
        <p:nvSpPr>
          <p:cNvPr id="6" name="Footer Placeholder 5">
            <a:extLst>
              <a:ext uri="{FF2B5EF4-FFF2-40B4-BE49-F238E27FC236}">
                <a16:creationId xmlns:a16="http://schemas.microsoft.com/office/drawing/2014/main" id="{FE650556-DE4F-4344-B44D-59AAA8876D8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7538BC3-E9EA-914F-AF17-12F27AE259E4}"/>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1669028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5F69C-F58D-3A4B-BB5D-5F92BACAF68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605ED8C-726A-A347-8197-C8DC0223D8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1B3D8CE-5C13-A040-8703-0E25FC0D0C3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C9CD611-8F74-0647-982E-27D892EDFF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D3AF4CC-20CA-414F-951D-251B04D52EE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A2F6A21-4BEE-B945-A61F-D8E37D157CDD}"/>
              </a:ext>
            </a:extLst>
          </p:cNvPr>
          <p:cNvSpPr>
            <a:spLocks noGrp="1"/>
          </p:cNvSpPr>
          <p:nvPr>
            <p:ph type="dt" sz="half" idx="10"/>
          </p:nvPr>
        </p:nvSpPr>
        <p:spPr/>
        <p:txBody>
          <a:bodyPr/>
          <a:lstStyle/>
          <a:p>
            <a:fld id="{0C47DB69-935C-ED48-8F76-23F09DAC02F8}" type="datetimeFigureOut">
              <a:rPr lang="en-GB" smtClean="0"/>
              <a:t>17/09/2022</a:t>
            </a:fld>
            <a:endParaRPr lang="en-GB"/>
          </a:p>
        </p:txBody>
      </p:sp>
      <p:sp>
        <p:nvSpPr>
          <p:cNvPr id="8" name="Footer Placeholder 7">
            <a:extLst>
              <a:ext uri="{FF2B5EF4-FFF2-40B4-BE49-F238E27FC236}">
                <a16:creationId xmlns:a16="http://schemas.microsoft.com/office/drawing/2014/main" id="{9D020A71-8D37-D141-B34B-BAD96BC02EC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64C810C-E790-544E-8E21-4A9AF37868BC}"/>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374211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3B7B1-EC34-AE44-9D0B-67490A377AE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646DC5E-BEED-EA44-86E1-B979AEFDE8AC}"/>
              </a:ext>
            </a:extLst>
          </p:cNvPr>
          <p:cNvSpPr>
            <a:spLocks noGrp="1"/>
          </p:cNvSpPr>
          <p:nvPr>
            <p:ph type="dt" sz="half" idx="10"/>
          </p:nvPr>
        </p:nvSpPr>
        <p:spPr/>
        <p:txBody>
          <a:bodyPr/>
          <a:lstStyle/>
          <a:p>
            <a:fld id="{0C47DB69-935C-ED48-8F76-23F09DAC02F8}" type="datetimeFigureOut">
              <a:rPr lang="en-GB" smtClean="0"/>
              <a:t>17/09/2022</a:t>
            </a:fld>
            <a:endParaRPr lang="en-GB"/>
          </a:p>
        </p:txBody>
      </p:sp>
      <p:sp>
        <p:nvSpPr>
          <p:cNvPr id="4" name="Footer Placeholder 3">
            <a:extLst>
              <a:ext uri="{FF2B5EF4-FFF2-40B4-BE49-F238E27FC236}">
                <a16:creationId xmlns:a16="http://schemas.microsoft.com/office/drawing/2014/main" id="{7FD6F273-35B5-724F-A30C-BE68643C4BA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2E19C0B-94AD-A648-91D2-129C03BC21BE}"/>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447892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087C10-A6CB-AE4F-85B3-DC282B123470}"/>
              </a:ext>
            </a:extLst>
          </p:cNvPr>
          <p:cNvSpPr>
            <a:spLocks noGrp="1"/>
          </p:cNvSpPr>
          <p:nvPr>
            <p:ph type="dt" sz="half" idx="10"/>
          </p:nvPr>
        </p:nvSpPr>
        <p:spPr/>
        <p:txBody>
          <a:bodyPr/>
          <a:lstStyle/>
          <a:p>
            <a:fld id="{0C47DB69-935C-ED48-8F76-23F09DAC02F8}" type="datetimeFigureOut">
              <a:rPr lang="en-GB" smtClean="0"/>
              <a:t>17/09/2022</a:t>
            </a:fld>
            <a:endParaRPr lang="en-GB"/>
          </a:p>
        </p:txBody>
      </p:sp>
      <p:sp>
        <p:nvSpPr>
          <p:cNvPr id="3" name="Footer Placeholder 2">
            <a:extLst>
              <a:ext uri="{FF2B5EF4-FFF2-40B4-BE49-F238E27FC236}">
                <a16:creationId xmlns:a16="http://schemas.microsoft.com/office/drawing/2014/main" id="{A797F97A-2795-534A-9EA2-0DF4A0D6A54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098C41E-EA37-384C-8792-80156C4DFF87}"/>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3443016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14516-5638-FB4A-8765-520352B083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0B9713C-DB42-9744-A61A-686B6CC417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40BC994-2714-1545-8B5E-C3E8DB08AC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2205626-6B0E-4B40-BC9E-43EA9B5FE337}"/>
              </a:ext>
            </a:extLst>
          </p:cNvPr>
          <p:cNvSpPr>
            <a:spLocks noGrp="1"/>
          </p:cNvSpPr>
          <p:nvPr>
            <p:ph type="dt" sz="half" idx="10"/>
          </p:nvPr>
        </p:nvSpPr>
        <p:spPr/>
        <p:txBody>
          <a:bodyPr/>
          <a:lstStyle/>
          <a:p>
            <a:fld id="{0C47DB69-935C-ED48-8F76-23F09DAC02F8}" type="datetimeFigureOut">
              <a:rPr lang="en-GB" smtClean="0"/>
              <a:t>17/09/2022</a:t>
            </a:fld>
            <a:endParaRPr lang="en-GB"/>
          </a:p>
        </p:txBody>
      </p:sp>
      <p:sp>
        <p:nvSpPr>
          <p:cNvPr id="6" name="Footer Placeholder 5">
            <a:extLst>
              <a:ext uri="{FF2B5EF4-FFF2-40B4-BE49-F238E27FC236}">
                <a16:creationId xmlns:a16="http://schemas.microsoft.com/office/drawing/2014/main" id="{922EA156-031D-E340-A692-F0AF9D3CF2F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0AEC1F0-D16F-A449-88D2-C867B9B1ED79}"/>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4156794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D3D97-81F2-8248-966E-6C47B7631D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B1C0716-5CE1-8A47-9D37-328FA9132A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BE47E57-971B-DB44-B1DC-5BAD80D875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97371A0-2460-734B-B19B-8AF2D3F483F5}"/>
              </a:ext>
            </a:extLst>
          </p:cNvPr>
          <p:cNvSpPr>
            <a:spLocks noGrp="1"/>
          </p:cNvSpPr>
          <p:nvPr>
            <p:ph type="dt" sz="half" idx="10"/>
          </p:nvPr>
        </p:nvSpPr>
        <p:spPr/>
        <p:txBody>
          <a:bodyPr/>
          <a:lstStyle/>
          <a:p>
            <a:fld id="{0C47DB69-935C-ED48-8F76-23F09DAC02F8}" type="datetimeFigureOut">
              <a:rPr lang="en-GB" smtClean="0"/>
              <a:t>17/09/2022</a:t>
            </a:fld>
            <a:endParaRPr lang="en-GB"/>
          </a:p>
        </p:txBody>
      </p:sp>
      <p:sp>
        <p:nvSpPr>
          <p:cNvPr id="6" name="Footer Placeholder 5">
            <a:extLst>
              <a:ext uri="{FF2B5EF4-FFF2-40B4-BE49-F238E27FC236}">
                <a16:creationId xmlns:a16="http://schemas.microsoft.com/office/drawing/2014/main" id="{87B9A0E2-2041-2F4B-BA28-A6F3F57C79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D2B299-9A2A-624B-B4C7-3AB71D5FC726}"/>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3907393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D2D2D"/>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584049-2DE5-5248-8A0C-E2EFD85939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EFBB36-853E-964B-B207-C38316CC8A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5BF3B7-7218-2445-A3AA-90060BB521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47DB69-935C-ED48-8F76-23F09DAC02F8}" type="datetimeFigureOut">
              <a:rPr lang="en-GB" smtClean="0"/>
              <a:t>17/09/2022</a:t>
            </a:fld>
            <a:endParaRPr lang="en-GB"/>
          </a:p>
        </p:txBody>
      </p:sp>
      <p:sp>
        <p:nvSpPr>
          <p:cNvPr id="5" name="Footer Placeholder 4">
            <a:extLst>
              <a:ext uri="{FF2B5EF4-FFF2-40B4-BE49-F238E27FC236}">
                <a16:creationId xmlns:a16="http://schemas.microsoft.com/office/drawing/2014/main" id="{7008B17C-4E5A-F445-A40F-7EAA30863D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B39293A-68D3-4D4E-9CAE-2837A172C4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534C29-DFD4-B746-ADA4-D008DA7475F7}" type="slidenum">
              <a:rPr lang="en-GB" smtClean="0"/>
              <a:t>‹#›</a:t>
            </a:fld>
            <a:endParaRPr lang="en-GB"/>
          </a:p>
        </p:txBody>
      </p:sp>
    </p:spTree>
    <p:extLst>
      <p:ext uri="{BB962C8B-B14F-4D97-AF65-F5344CB8AC3E}">
        <p14:creationId xmlns:p14="http://schemas.microsoft.com/office/powerpoint/2010/main" val="23609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D9ECA3-4E35-E445-B78A-55807EA86D0D}"/>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40575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a:off x="480060" y="601883"/>
            <a:ext cx="11231880" cy="5575079"/>
          </a:xfrm>
        </p:spPr>
        <p:txBody>
          <a:bodyPr>
            <a:normAutofit/>
          </a:bodyPr>
          <a:lstStyle/>
          <a:p>
            <a:pPr marL="0" indent="0">
              <a:lnSpc>
                <a:spcPct val="100000"/>
              </a:lnSpc>
              <a:buNone/>
            </a:pPr>
            <a:r>
              <a:rPr lang="en-GB" sz="3200" b="1" baseline="30000"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rPr>
              <a:t>18 </a:t>
            </a:r>
            <a:r>
              <a:rPr lang="en-GB" sz="3200" b="1"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rPr>
              <a:t>Why should the nations say “where is there God?” And </a:t>
            </a:r>
            <a:r>
              <a:rPr lang="en-GB" sz="3200" b="1" dirty="0">
                <a:solidFill>
                  <a:srgbClr val="FFFF00"/>
                </a:solidFill>
                <a:latin typeface="Baskerville SemiBold" panose="02020502070401020303" pitchFamily="18" charset="0"/>
                <a:ea typeface="Baskerville SemiBold" panose="02020502070401020303" pitchFamily="18" charset="0"/>
                <a:cs typeface="Open Sans" panose="020B0606030504020204" pitchFamily="34" charset="0"/>
              </a:rPr>
              <a:t>the Lord became jealous for his land and had pity on his people.</a:t>
            </a:r>
            <a:r>
              <a:rPr lang="en-GB" sz="3200" b="1"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rPr>
              <a:t> </a:t>
            </a:r>
            <a:r>
              <a:rPr lang="en-GB" sz="3200" b="1" baseline="30000"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rPr>
              <a:t>19 </a:t>
            </a:r>
            <a:r>
              <a:rPr lang="en-GB" sz="3200" b="1"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rPr>
              <a:t>The Lord answered and said to his people, “Behold, I am sending to you grain, wine and oil, and you will be satisfied”…</a:t>
            </a:r>
          </a:p>
          <a:p>
            <a:pPr marL="0" indent="0">
              <a:lnSpc>
                <a:spcPct val="100000"/>
              </a:lnSpc>
              <a:buNone/>
            </a:pPr>
            <a:r>
              <a:rPr lang="en-GB" sz="2000" b="1"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rPr>
              <a:t>Joel 2: 18-19 ESV</a:t>
            </a:r>
          </a:p>
          <a:p>
            <a:pPr marL="0" indent="0">
              <a:lnSpc>
                <a:spcPct val="100000"/>
              </a:lnSpc>
              <a:buNone/>
            </a:pPr>
            <a:endParaRPr lang="en-GB" sz="2000" b="1"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3200" b="1" i="0" u="none" strike="noStrike" kern="1200" cap="none" spc="0" normalizeH="0" baseline="30000" noProof="0" dirty="0">
                <a:ln>
                  <a:noFill/>
                </a:ln>
                <a:solidFill>
                  <a:srgbClr val="DFAF81"/>
                </a:solidFill>
                <a:effectLst/>
                <a:uLnTx/>
                <a:uFillTx/>
                <a:latin typeface="Baskerville SemiBold" panose="02020502070401020303" pitchFamily="18" charset="0"/>
                <a:ea typeface="Baskerville SemiBold" panose="02020502070401020303" pitchFamily="18" charset="0"/>
                <a:cs typeface="Open Sans" panose="020B0606030504020204" pitchFamily="34" charset="0"/>
              </a:rPr>
              <a:t>25 </a:t>
            </a:r>
            <a:r>
              <a:rPr kumimoji="0" lang="en-GB" sz="3200" b="1" i="0" u="none" strike="noStrike" kern="1200" cap="none" spc="0" normalizeH="0" baseline="0" noProof="0" dirty="0">
                <a:ln>
                  <a:noFill/>
                </a:ln>
                <a:solidFill>
                  <a:srgbClr val="FFFF00"/>
                </a:solidFill>
                <a:effectLst/>
                <a:uLnTx/>
                <a:uFillTx/>
                <a:latin typeface="Baskerville SemiBold" panose="02020502070401020303" pitchFamily="18" charset="0"/>
                <a:ea typeface="Baskerville SemiBold" panose="02020502070401020303" pitchFamily="18" charset="0"/>
                <a:cs typeface="Open Sans" panose="020B0606030504020204" pitchFamily="34" charset="0"/>
              </a:rPr>
              <a:t>I will restore to you </a:t>
            </a:r>
            <a:r>
              <a:rPr kumimoji="0" lang="en-GB" sz="3200" b="1" i="0" u="none" strike="noStrike" kern="1200" cap="none" spc="0" normalizeH="0" baseline="0" noProof="0" dirty="0">
                <a:ln>
                  <a:noFill/>
                </a:ln>
                <a:solidFill>
                  <a:srgbClr val="DFAF81"/>
                </a:solidFill>
                <a:effectLst/>
                <a:uLnTx/>
                <a:uFillTx/>
                <a:latin typeface="Baskerville SemiBold" panose="02020502070401020303" pitchFamily="18" charset="0"/>
                <a:ea typeface="Baskerville SemiBold" panose="02020502070401020303" pitchFamily="18" charset="0"/>
                <a:cs typeface="Open Sans" panose="020B0606030504020204" pitchFamily="34" charset="0"/>
              </a:rPr>
              <a:t>the years that the swarming locust has eaten, the hopper, the destroyer, and the cutter, my great army, which I sent among you.</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DFAF81"/>
                </a:solidFill>
                <a:effectLst/>
                <a:uLnTx/>
                <a:uFillTx/>
                <a:latin typeface="Baskerville SemiBold" panose="02020502070401020303" pitchFamily="18" charset="0"/>
                <a:ea typeface="Baskerville SemiBold" panose="02020502070401020303" pitchFamily="18" charset="0"/>
                <a:cs typeface="Open Sans" panose="020B0606030504020204" pitchFamily="34" charset="0"/>
              </a:rPr>
              <a:t>Joel 2: 18-19 ESV</a:t>
            </a:r>
          </a:p>
          <a:p>
            <a:pPr marL="0" indent="0">
              <a:lnSpc>
                <a:spcPct val="100000"/>
              </a:lnSpc>
              <a:buNone/>
            </a:pPr>
            <a:endParaRPr lang="en-GB" sz="2000" b="1"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endParaRPr>
          </a:p>
        </p:txBody>
      </p:sp>
    </p:spTree>
    <p:extLst>
      <p:ext uri="{BB962C8B-B14F-4D97-AF65-F5344CB8AC3E}">
        <p14:creationId xmlns:p14="http://schemas.microsoft.com/office/powerpoint/2010/main" val="2544608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a:off x="480060" y="601883"/>
            <a:ext cx="11231880" cy="5575079"/>
          </a:xfrm>
        </p:spPr>
        <p:txBody>
          <a:bodyPr>
            <a:normAutofit fontScale="92500" lnSpcReduction="10000"/>
          </a:bodyPr>
          <a:lstStyle/>
          <a:p>
            <a:pPr marL="0" indent="0">
              <a:lnSpc>
                <a:spcPct val="100000"/>
              </a:lnSpc>
              <a:buNone/>
            </a:pPr>
            <a:r>
              <a:rPr lang="en-GB" sz="3100" b="1" baseline="30000"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rPr>
              <a:t>28 “</a:t>
            </a:r>
            <a:r>
              <a:rPr lang="en-GB" sz="3100" b="1"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rPr>
              <a:t>And it will come to pass afterward, that </a:t>
            </a:r>
            <a:r>
              <a:rPr lang="en-GB" sz="3100" b="1" dirty="0">
                <a:solidFill>
                  <a:srgbClr val="FFFF00"/>
                </a:solidFill>
                <a:latin typeface="Baskerville SemiBold" panose="02020502070401020303" pitchFamily="18" charset="0"/>
                <a:ea typeface="Baskerville SemiBold" panose="02020502070401020303" pitchFamily="18" charset="0"/>
                <a:cs typeface="Open Sans" panose="020B0606030504020204" pitchFamily="34" charset="0"/>
              </a:rPr>
              <a:t>I will pour out my Spirit on all flesh</a:t>
            </a:r>
            <a:r>
              <a:rPr lang="en-GB" sz="3100" b="1"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rPr>
              <a:t>; your sons and daughters shall prophesy, your old men shall dream dreams, and your young men shall see visions. </a:t>
            </a:r>
            <a:r>
              <a:rPr lang="en-GB" sz="3100" b="1" baseline="30000"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rPr>
              <a:t>29</a:t>
            </a:r>
            <a:r>
              <a:rPr lang="en-GB" sz="3100" b="1"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rPr>
              <a:t>Even on the male and female servants in those days I will pour out my Spirit. </a:t>
            </a:r>
            <a:r>
              <a:rPr lang="en-GB" sz="3100" b="1" baseline="30000"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rPr>
              <a:t>30</a:t>
            </a:r>
            <a:r>
              <a:rPr lang="en-GB" sz="3100" b="1"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rPr>
              <a:t>And I will show wonders in the heaven and on the earth, blood and fire and columns of smoke. </a:t>
            </a:r>
            <a:r>
              <a:rPr lang="en-GB" sz="3100" b="1" baseline="30000"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rPr>
              <a:t>31</a:t>
            </a:r>
            <a:r>
              <a:rPr lang="en-GB" sz="3100" b="1"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rPr>
              <a:t>The sun shall be turned to darkness, and the moon to blood, before the great and awesome day of the Lord comes. </a:t>
            </a:r>
            <a:r>
              <a:rPr lang="en-GB" sz="3100" b="1" baseline="30000" dirty="0">
                <a:solidFill>
                  <a:srgbClr val="FFFF00"/>
                </a:solidFill>
                <a:latin typeface="Baskerville SemiBold" panose="02020502070401020303" pitchFamily="18" charset="0"/>
                <a:ea typeface="Baskerville SemiBold" panose="02020502070401020303" pitchFamily="18" charset="0"/>
                <a:cs typeface="Open Sans" panose="020B0606030504020204" pitchFamily="34" charset="0"/>
              </a:rPr>
              <a:t>32</a:t>
            </a:r>
            <a:r>
              <a:rPr lang="en-GB" sz="3100" b="1" dirty="0">
                <a:solidFill>
                  <a:srgbClr val="FFFF00"/>
                </a:solidFill>
                <a:latin typeface="Baskerville SemiBold" panose="02020502070401020303" pitchFamily="18" charset="0"/>
                <a:ea typeface="Baskerville SemiBold" panose="02020502070401020303" pitchFamily="18" charset="0"/>
                <a:cs typeface="Open Sans" panose="020B0606030504020204" pitchFamily="34" charset="0"/>
              </a:rPr>
              <a:t>And it shall come to pass that everyone who calls on the name of the Lord shall be saved. </a:t>
            </a:r>
            <a:r>
              <a:rPr lang="en-GB" sz="3100" b="1"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rPr>
              <a:t>For in Mount Zion and in Jerusalem there shall be those who escape, as the Lord has said, and among those survivors shall be </a:t>
            </a:r>
            <a:r>
              <a:rPr lang="en-GB" sz="3100" b="1" dirty="0">
                <a:solidFill>
                  <a:srgbClr val="FFFF00"/>
                </a:solidFill>
                <a:latin typeface="Baskerville SemiBold" panose="02020502070401020303" pitchFamily="18" charset="0"/>
                <a:ea typeface="Baskerville SemiBold" panose="02020502070401020303" pitchFamily="18" charset="0"/>
                <a:cs typeface="Open Sans" panose="020B0606030504020204" pitchFamily="34" charset="0"/>
              </a:rPr>
              <a:t>those who the Lord calls.</a:t>
            </a:r>
            <a:r>
              <a:rPr lang="en-GB" sz="3100" b="1"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rPr>
              <a:t>”</a:t>
            </a:r>
          </a:p>
          <a:p>
            <a:pPr marL="0" indent="0">
              <a:lnSpc>
                <a:spcPct val="100000"/>
              </a:lnSpc>
              <a:buNone/>
            </a:pPr>
            <a:r>
              <a:rPr lang="en-GB" sz="2000" b="1"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rPr>
              <a:t>Joel 2: 28-32 ESV</a:t>
            </a:r>
          </a:p>
        </p:txBody>
      </p:sp>
    </p:spTree>
    <p:extLst>
      <p:ext uri="{BB962C8B-B14F-4D97-AF65-F5344CB8AC3E}">
        <p14:creationId xmlns:p14="http://schemas.microsoft.com/office/powerpoint/2010/main" val="4004090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7B5F3E-E5B0-194C-8EE8-16D3F0544F7E}"/>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55445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EBBF4E-C9B0-AD4C-8B73-D95641F76B15}"/>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79211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a:off x="480060" y="601883"/>
            <a:ext cx="11231880" cy="5575079"/>
          </a:xfrm>
        </p:spPr>
        <p:txBody>
          <a:bodyPr>
            <a:normAutofit/>
          </a:bodyPr>
          <a:lstStyle/>
          <a:p>
            <a:pPr marL="0" indent="0">
              <a:lnSpc>
                <a:spcPct val="100000"/>
              </a:lnSpc>
              <a:buNone/>
            </a:pPr>
            <a:r>
              <a:rPr lang="en-GB" sz="3200" b="1" baseline="30000"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rPr>
              <a:t>1 </a:t>
            </a:r>
            <a:r>
              <a:rPr lang="en-GB" sz="3200" b="1"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rPr>
              <a:t>The word of the Lord that came to Joel, the son of </a:t>
            </a:r>
            <a:r>
              <a:rPr lang="en-GB" sz="3200" b="1" dirty="0" err="1">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rPr>
              <a:t>Pethuel</a:t>
            </a:r>
            <a:r>
              <a:rPr lang="en-GB" sz="3200" b="1"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rPr>
              <a:t>: </a:t>
            </a:r>
            <a:r>
              <a:rPr lang="en-GB" sz="3200" b="1" baseline="30000"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rPr>
              <a:t>2 </a:t>
            </a:r>
            <a:r>
              <a:rPr lang="en-GB" sz="3200" b="1"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rPr>
              <a:t>Hear this you elders; give ear, all inhabitants of the land! Has such a thing happened in your days, or in the days of your fathers? </a:t>
            </a:r>
            <a:r>
              <a:rPr lang="en-GB" sz="3200" b="1" baseline="30000"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rPr>
              <a:t>3 </a:t>
            </a:r>
            <a:r>
              <a:rPr lang="en-GB" sz="3200" b="1" dirty="0">
                <a:solidFill>
                  <a:srgbClr val="FFFF00"/>
                </a:solidFill>
                <a:latin typeface="Baskerville SemiBold" panose="02020502070401020303" pitchFamily="18" charset="0"/>
                <a:ea typeface="Baskerville SemiBold" panose="02020502070401020303" pitchFamily="18" charset="0"/>
                <a:cs typeface="Open Sans" panose="020B0606030504020204" pitchFamily="34" charset="0"/>
              </a:rPr>
              <a:t>Tell your children of it, and let your children tell their children, and their children to another generation.</a:t>
            </a:r>
          </a:p>
          <a:p>
            <a:pPr marL="0" indent="0">
              <a:lnSpc>
                <a:spcPct val="100000"/>
              </a:lnSpc>
              <a:buNone/>
            </a:pPr>
            <a:r>
              <a:rPr lang="en-GB" sz="2000" b="1">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rPr>
              <a:t>Joel 1:1-3 </a:t>
            </a:r>
            <a:r>
              <a:rPr lang="en-GB" sz="2000" b="1"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rPr>
              <a:t>ESV</a:t>
            </a:r>
          </a:p>
          <a:p>
            <a:pPr marL="0" indent="0">
              <a:lnSpc>
                <a:spcPct val="100000"/>
              </a:lnSpc>
              <a:buNone/>
            </a:pPr>
            <a:endParaRPr lang="en-GB" sz="2000" b="1"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endParaRPr>
          </a:p>
          <a:p>
            <a:pPr marL="0" indent="0">
              <a:lnSpc>
                <a:spcPct val="100000"/>
              </a:lnSpc>
              <a:buNone/>
            </a:pPr>
            <a:endParaRPr lang="en-GB" sz="2000" b="1"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endParaRPr>
          </a:p>
        </p:txBody>
      </p:sp>
    </p:spTree>
    <p:extLst>
      <p:ext uri="{BB962C8B-B14F-4D97-AF65-F5344CB8AC3E}">
        <p14:creationId xmlns:p14="http://schemas.microsoft.com/office/powerpoint/2010/main" val="5683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a:off x="480060" y="601883"/>
            <a:ext cx="11231880" cy="5575079"/>
          </a:xfrm>
        </p:spPr>
        <p:txBody>
          <a:bodyPr>
            <a:normAutofit/>
          </a:bodyPr>
          <a:lstStyle/>
          <a:p>
            <a:pPr marL="0" indent="0">
              <a:lnSpc>
                <a:spcPct val="100000"/>
              </a:lnSpc>
              <a:buNone/>
            </a:pPr>
            <a:r>
              <a:rPr lang="en-GB" sz="3200" b="1" baseline="30000"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rPr>
              <a:t>4</a:t>
            </a:r>
            <a:r>
              <a:rPr lang="en-GB" sz="3200" b="1"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rPr>
              <a:t>What the cutting locust left, the swarming locust has eaten. What the swarming locust left, the hopping locust has eaten, and what the hopping locust left, the destroying locust has eaten. </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DFAF81"/>
                </a:solidFill>
                <a:effectLst/>
                <a:uLnTx/>
                <a:uFillTx/>
                <a:latin typeface="Baskerville SemiBold" panose="02020502070401020303" pitchFamily="18" charset="0"/>
                <a:ea typeface="Baskerville SemiBold" panose="02020502070401020303" pitchFamily="18" charset="0"/>
                <a:cs typeface="Open Sans" panose="020B0606030504020204" pitchFamily="34" charset="0"/>
              </a:rPr>
              <a:t>Joel 1: 4 ESV</a:t>
            </a:r>
          </a:p>
          <a:p>
            <a:pPr marL="0" indent="0">
              <a:lnSpc>
                <a:spcPct val="100000"/>
              </a:lnSpc>
              <a:buNone/>
            </a:pPr>
            <a:endParaRPr lang="en-GB" sz="3200" b="1"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endParaRPr>
          </a:p>
          <a:p>
            <a:pPr marL="0" indent="0">
              <a:lnSpc>
                <a:spcPct val="100000"/>
              </a:lnSpc>
              <a:buNone/>
            </a:pPr>
            <a:endParaRPr lang="en-GB" sz="2000" b="1"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endParaRPr>
          </a:p>
          <a:p>
            <a:pPr marL="0" indent="0">
              <a:lnSpc>
                <a:spcPct val="100000"/>
              </a:lnSpc>
              <a:buNone/>
            </a:pPr>
            <a:endParaRPr lang="en-GB" sz="2000" b="1"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endParaRPr>
          </a:p>
        </p:txBody>
      </p:sp>
    </p:spTree>
    <p:extLst>
      <p:ext uri="{BB962C8B-B14F-4D97-AF65-F5344CB8AC3E}">
        <p14:creationId xmlns:p14="http://schemas.microsoft.com/office/powerpoint/2010/main" val="1198607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a:off x="480060" y="601883"/>
            <a:ext cx="11231880" cy="5575079"/>
          </a:xfrm>
        </p:spPr>
        <p:txBody>
          <a:bodyPr>
            <a:normAutofit/>
          </a:bodyPr>
          <a:lstStyle/>
          <a:p>
            <a:pPr marL="0" indent="0">
              <a:lnSpc>
                <a:spcPct val="100000"/>
              </a:lnSpc>
              <a:buNone/>
            </a:pPr>
            <a:endParaRPr lang="en-GB" sz="3200" b="1"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endParaRPr>
          </a:p>
          <a:p>
            <a:pPr marL="0" indent="0">
              <a:lnSpc>
                <a:spcPct val="100000"/>
              </a:lnSpc>
              <a:buNone/>
            </a:pPr>
            <a:r>
              <a:rPr lang="en-GB" sz="3200" b="1"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rPr>
              <a:t>The plague is </a:t>
            </a:r>
            <a:r>
              <a:rPr lang="en-GB" sz="3200" b="1" dirty="0">
                <a:solidFill>
                  <a:srgbClr val="FFFF00"/>
                </a:solidFill>
                <a:latin typeface="Baskerville SemiBold" panose="02020502070401020303" pitchFamily="18" charset="0"/>
                <a:ea typeface="Baskerville SemiBold" panose="02020502070401020303" pitchFamily="18" charset="0"/>
                <a:cs typeface="Open Sans" panose="020B0606030504020204" pitchFamily="34" charset="0"/>
              </a:rPr>
              <a:t>an illustration of sin</a:t>
            </a:r>
            <a:endParaRPr lang="en-GB" sz="3200" b="1"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endParaRPr>
          </a:p>
          <a:p>
            <a:pPr marL="0" indent="0">
              <a:lnSpc>
                <a:spcPct val="100000"/>
              </a:lnSpc>
              <a:buNone/>
            </a:pPr>
            <a:r>
              <a:rPr lang="en-GB" sz="3200" b="1"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rPr>
              <a:t>The plague is </a:t>
            </a:r>
            <a:r>
              <a:rPr lang="en-GB" sz="3200" b="1" dirty="0">
                <a:solidFill>
                  <a:srgbClr val="FFFF00"/>
                </a:solidFill>
                <a:latin typeface="Baskerville SemiBold" panose="02020502070401020303" pitchFamily="18" charset="0"/>
                <a:ea typeface="Baskerville SemiBold" panose="02020502070401020303" pitchFamily="18" charset="0"/>
                <a:cs typeface="Open Sans" panose="020B0606030504020204" pitchFamily="34" charset="0"/>
              </a:rPr>
              <a:t>a warning of God’s coming judgement for sin</a:t>
            </a:r>
            <a:endParaRPr lang="en-GB" sz="2000" b="1" dirty="0">
              <a:solidFill>
                <a:srgbClr val="FFFF00"/>
              </a:solidFill>
              <a:latin typeface="Baskerville SemiBold" panose="02020502070401020303" pitchFamily="18" charset="0"/>
              <a:ea typeface="Baskerville SemiBold" panose="02020502070401020303" pitchFamily="18" charset="0"/>
              <a:cs typeface="Open Sans" panose="020B0606030504020204" pitchFamily="34" charset="0"/>
            </a:endParaRPr>
          </a:p>
          <a:p>
            <a:pPr marL="0" indent="0">
              <a:lnSpc>
                <a:spcPct val="100000"/>
              </a:lnSpc>
              <a:buNone/>
            </a:pPr>
            <a:endParaRPr lang="en-GB" sz="2000" b="1"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endParaRPr>
          </a:p>
        </p:txBody>
      </p:sp>
    </p:spTree>
    <p:extLst>
      <p:ext uri="{BB962C8B-B14F-4D97-AF65-F5344CB8AC3E}">
        <p14:creationId xmlns:p14="http://schemas.microsoft.com/office/powerpoint/2010/main" val="731647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a:off x="480060" y="601883"/>
            <a:ext cx="11231880" cy="5575079"/>
          </a:xfrm>
        </p:spPr>
        <p:txBody>
          <a:bodyPr>
            <a:normAutofit fontScale="92500" lnSpcReduction="20000"/>
          </a:bodyPr>
          <a:lstStyle/>
          <a:p>
            <a:pPr marL="0" indent="0">
              <a:lnSpc>
                <a:spcPct val="100000"/>
              </a:lnSpc>
              <a:buNone/>
            </a:pPr>
            <a:r>
              <a:rPr lang="en-GB" sz="3200" b="1" baseline="30000"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rPr>
              <a:t>5 </a:t>
            </a:r>
            <a:r>
              <a:rPr lang="en-GB" sz="3200" b="1" dirty="0">
                <a:solidFill>
                  <a:srgbClr val="FFFF00"/>
                </a:solidFill>
                <a:latin typeface="Baskerville SemiBold" panose="02020502070401020303" pitchFamily="18" charset="0"/>
                <a:ea typeface="Baskerville SemiBold" panose="02020502070401020303" pitchFamily="18" charset="0"/>
                <a:cs typeface="Open Sans" panose="020B0606030504020204" pitchFamily="34" charset="0"/>
              </a:rPr>
              <a:t>Awake</a:t>
            </a:r>
            <a:r>
              <a:rPr lang="en-GB" sz="3200" b="1"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rPr>
              <a:t>, you drunkards, and weep, and wail, all you drinkers of wine, because of the sweet wine, for it is cut off from your mouth. </a:t>
            </a:r>
            <a:r>
              <a:rPr lang="en-GB" sz="3200" b="1" baseline="30000"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rPr>
              <a:t>6 </a:t>
            </a:r>
            <a:r>
              <a:rPr lang="en-GB" sz="3200" b="1"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rPr>
              <a:t>For a nation has come up against my land, powerful and beyond number; its teeth are lions’ teeth, and it has the fangs of a lioness. </a:t>
            </a:r>
            <a:r>
              <a:rPr lang="en-GB" sz="3200" b="1" baseline="30000"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rPr>
              <a:t>7 </a:t>
            </a:r>
            <a:r>
              <a:rPr lang="en-GB" sz="3200" b="1"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rPr>
              <a:t>It has laid waste my vine and splintered my fig tree; it has stripped off their bark and thrown it down; their branches are made white.</a:t>
            </a:r>
          </a:p>
          <a:p>
            <a:pPr marL="0" indent="0">
              <a:lnSpc>
                <a:spcPct val="100000"/>
              </a:lnSpc>
              <a:buNone/>
            </a:pPr>
            <a:r>
              <a:rPr lang="en-GB" sz="2000" b="1"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rPr>
              <a:t>Joel 1: 5-7 ESV</a:t>
            </a:r>
          </a:p>
          <a:p>
            <a:pPr marL="0" indent="0">
              <a:lnSpc>
                <a:spcPct val="100000"/>
              </a:lnSpc>
              <a:buNone/>
            </a:pPr>
            <a:endParaRPr lang="en-GB" sz="3200" b="1"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endParaRPr>
          </a:p>
          <a:p>
            <a:pPr marL="0" indent="0">
              <a:lnSpc>
                <a:spcPct val="100000"/>
              </a:lnSpc>
              <a:buNone/>
            </a:pPr>
            <a:r>
              <a:rPr lang="en-GB" sz="3200" b="1" baseline="30000"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rPr>
              <a:t>3 </a:t>
            </a:r>
            <a:r>
              <a:rPr lang="en-GB" sz="3200" b="1"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rPr>
              <a:t>The land is like the garden of Eden before them, but behind them a desolate wilderness, and nothing escapes them.</a:t>
            </a:r>
          </a:p>
          <a:p>
            <a:pPr marL="0" indent="0">
              <a:lnSpc>
                <a:spcPct val="100000"/>
              </a:lnSpc>
              <a:buNone/>
            </a:pPr>
            <a:r>
              <a:rPr lang="en-GB" sz="3200" b="1" baseline="30000"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rPr>
              <a:t>9 </a:t>
            </a:r>
            <a:r>
              <a:rPr lang="en-GB" sz="3200" b="1"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rPr>
              <a:t>They leap upon the city, they run upon the walls, they climb into the houses, they enter through the windows like a thief.</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DFAF81"/>
                </a:solidFill>
                <a:effectLst/>
                <a:uLnTx/>
                <a:uFillTx/>
                <a:latin typeface="Baskerville SemiBold" panose="02020502070401020303" pitchFamily="18" charset="0"/>
                <a:ea typeface="Baskerville SemiBold" panose="02020502070401020303" pitchFamily="18" charset="0"/>
                <a:cs typeface="Open Sans" panose="020B0606030504020204" pitchFamily="34" charset="0"/>
              </a:rPr>
              <a:t>Joel 2: 3, 9 ESV</a:t>
            </a:r>
          </a:p>
          <a:p>
            <a:pPr marL="0" indent="0">
              <a:lnSpc>
                <a:spcPct val="100000"/>
              </a:lnSpc>
              <a:buNone/>
            </a:pPr>
            <a:endParaRPr lang="en-GB" sz="3200" b="1"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endParaRPr>
          </a:p>
          <a:p>
            <a:pPr marL="0" indent="0">
              <a:lnSpc>
                <a:spcPct val="100000"/>
              </a:lnSpc>
              <a:buNone/>
            </a:pPr>
            <a:endParaRPr lang="en-GB" sz="3200" b="1"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endParaRPr>
          </a:p>
          <a:p>
            <a:pPr marL="0" indent="0">
              <a:lnSpc>
                <a:spcPct val="100000"/>
              </a:lnSpc>
              <a:buNone/>
            </a:pPr>
            <a:endParaRPr lang="en-GB" sz="3200" b="1"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endParaRPr>
          </a:p>
          <a:p>
            <a:pPr marL="0" indent="0">
              <a:lnSpc>
                <a:spcPct val="100000"/>
              </a:lnSpc>
              <a:buNone/>
            </a:pPr>
            <a:endParaRPr lang="en-GB" sz="3200" b="1"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endParaRPr>
          </a:p>
          <a:p>
            <a:pPr marL="0" indent="0">
              <a:lnSpc>
                <a:spcPct val="100000"/>
              </a:lnSpc>
              <a:buNone/>
            </a:pPr>
            <a:endParaRPr lang="en-GB" sz="3200" b="1"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endParaRPr>
          </a:p>
          <a:p>
            <a:pPr marL="0" indent="0">
              <a:lnSpc>
                <a:spcPct val="100000"/>
              </a:lnSpc>
              <a:buNone/>
            </a:pPr>
            <a:endParaRPr lang="en-GB" sz="3200" b="1"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endParaRPr>
          </a:p>
        </p:txBody>
      </p:sp>
    </p:spTree>
    <p:extLst>
      <p:ext uri="{BB962C8B-B14F-4D97-AF65-F5344CB8AC3E}">
        <p14:creationId xmlns:p14="http://schemas.microsoft.com/office/powerpoint/2010/main" val="238155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a:off x="480060" y="601883"/>
            <a:ext cx="11231880" cy="5575079"/>
          </a:xfrm>
        </p:spPr>
        <p:txBody>
          <a:bodyPr>
            <a:normAutofit fontScale="92500"/>
          </a:bodyPr>
          <a:lstStyle/>
          <a:p>
            <a:pPr marL="0" indent="0">
              <a:lnSpc>
                <a:spcPct val="100000"/>
              </a:lnSpc>
              <a:buNone/>
            </a:pPr>
            <a:r>
              <a:rPr lang="en-GB" sz="3200" b="1" dirty="0">
                <a:solidFill>
                  <a:srgbClr val="FFFF00"/>
                </a:solidFill>
                <a:latin typeface="Baskerville SemiBold" panose="02020502070401020303" pitchFamily="18" charset="0"/>
                <a:ea typeface="Baskerville SemiBold" panose="02020502070401020303" pitchFamily="18" charset="0"/>
                <a:cs typeface="Open Sans" panose="020B0606030504020204" pitchFamily="34" charset="0"/>
              </a:rPr>
              <a:t>HOW we Repent</a:t>
            </a:r>
          </a:p>
          <a:p>
            <a:pPr marL="0" indent="0">
              <a:lnSpc>
                <a:spcPct val="100000"/>
              </a:lnSpc>
              <a:buNone/>
            </a:pPr>
            <a:endParaRPr lang="en-GB" sz="3200" b="1" baseline="30000"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endParaRPr>
          </a:p>
          <a:p>
            <a:pPr marL="0" indent="0">
              <a:lnSpc>
                <a:spcPct val="100000"/>
              </a:lnSpc>
              <a:buNone/>
            </a:pPr>
            <a:r>
              <a:rPr lang="en-GB" sz="3200" b="1" baseline="30000"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rPr>
              <a:t>12 “</a:t>
            </a:r>
            <a:r>
              <a:rPr lang="en-GB" sz="3200" b="1"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rPr>
              <a:t>Yet even now”, declares the Lord, </a:t>
            </a:r>
            <a:r>
              <a:rPr lang="en-GB" sz="3200" b="1" dirty="0">
                <a:solidFill>
                  <a:srgbClr val="FFFF00"/>
                </a:solidFill>
                <a:latin typeface="Baskerville SemiBold" panose="02020502070401020303" pitchFamily="18" charset="0"/>
                <a:ea typeface="Baskerville SemiBold" panose="02020502070401020303" pitchFamily="18" charset="0"/>
                <a:cs typeface="Open Sans" panose="020B0606030504020204" pitchFamily="34" charset="0"/>
              </a:rPr>
              <a:t>“return to me with all your heart, with fasting, with weeping, and with mourning; </a:t>
            </a:r>
            <a:r>
              <a:rPr lang="en-GB" sz="3200" b="1" baseline="30000"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rPr>
              <a:t>13 </a:t>
            </a:r>
            <a:r>
              <a:rPr lang="en-GB" sz="3200" b="1"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rPr>
              <a:t>and </a:t>
            </a:r>
            <a:r>
              <a:rPr lang="en-GB" sz="3200" b="1" u="sng" dirty="0">
                <a:solidFill>
                  <a:srgbClr val="FFFF00"/>
                </a:solidFill>
                <a:latin typeface="Baskerville SemiBold" panose="02020502070401020303" pitchFamily="18" charset="0"/>
                <a:ea typeface="Baskerville SemiBold" panose="02020502070401020303" pitchFamily="18" charset="0"/>
                <a:cs typeface="Open Sans" panose="020B0606030504020204" pitchFamily="34" charset="0"/>
              </a:rPr>
              <a:t>rend your hearts</a:t>
            </a:r>
            <a:r>
              <a:rPr lang="en-GB" sz="3200" b="1" dirty="0">
                <a:solidFill>
                  <a:srgbClr val="FFFF00"/>
                </a:solidFill>
                <a:latin typeface="Baskerville SemiBold" panose="02020502070401020303" pitchFamily="18" charset="0"/>
                <a:ea typeface="Baskerville SemiBold" panose="02020502070401020303" pitchFamily="18" charset="0"/>
                <a:cs typeface="Open Sans" panose="020B0606030504020204" pitchFamily="34" charset="0"/>
              </a:rPr>
              <a:t> and not your garments</a:t>
            </a:r>
            <a:r>
              <a:rPr lang="en-GB" sz="3200" b="1"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rPr>
              <a:t>”.</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DFAF81"/>
                </a:solidFill>
                <a:effectLst/>
                <a:uLnTx/>
                <a:uFillTx/>
                <a:latin typeface="Baskerville SemiBold" panose="02020502070401020303" pitchFamily="18" charset="0"/>
                <a:ea typeface="Baskerville SemiBold" panose="02020502070401020303" pitchFamily="18" charset="0"/>
                <a:cs typeface="Open Sans" panose="020B0606030504020204" pitchFamily="34" charset="0"/>
              </a:rPr>
              <a:t>Joel 2: 12-ESV</a:t>
            </a:r>
          </a:p>
          <a:p>
            <a:pPr marL="0" indent="0">
              <a:lnSpc>
                <a:spcPct val="100000"/>
              </a:lnSpc>
              <a:buNone/>
            </a:pPr>
            <a:endParaRPr lang="en-GB" sz="3200" b="1"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endParaRPr>
          </a:p>
          <a:p>
            <a:pPr marL="0" indent="0">
              <a:lnSpc>
                <a:spcPct val="100000"/>
              </a:lnSpc>
              <a:buNone/>
            </a:pPr>
            <a:r>
              <a:rPr lang="en-GB" sz="3200" b="1"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rPr>
              <a:t>For </a:t>
            </a:r>
            <a:r>
              <a:rPr lang="en-GB" sz="3200" b="1" dirty="0">
                <a:solidFill>
                  <a:srgbClr val="FFFF00"/>
                </a:solidFill>
                <a:latin typeface="Baskerville SemiBold" panose="02020502070401020303" pitchFamily="18" charset="0"/>
                <a:ea typeface="Baskerville SemiBold" panose="02020502070401020303" pitchFamily="18" charset="0"/>
                <a:cs typeface="Open Sans" panose="020B0606030504020204" pitchFamily="34" charset="0"/>
              </a:rPr>
              <a:t>Godly grief produces a repentance that leads to salvation </a:t>
            </a:r>
            <a:r>
              <a:rPr lang="en-GB" sz="3200" b="1"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rPr>
              <a:t>without regret, whereas worldly grief produces death.</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DFAF81"/>
                </a:solidFill>
                <a:effectLst/>
                <a:uLnTx/>
                <a:uFillTx/>
                <a:latin typeface="Baskerville SemiBold" panose="02020502070401020303" pitchFamily="18" charset="0"/>
                <a:ea typeface="Baskerville SemiBold" panose="02020502070401020303" pitchFamily="18" charset="0"/>
                <a:cs typeface="Open Sans" panose="020B0606030504020204" pitchFamily="34" charset="0"/>
              </a:rPr>
              <a:t>2 Corinthians 7:10 ESV</a:t>
            </a:r>
          </a:p>
          <a:p>
            <a:pPr marL="0" indent="0">
              <a:lnSpc>
                <a:spcPct val="100000"/>
              </a:lnSpc>
              <a:buNone/>
            </a:pPr>
            <a:endParaRPr lang="en-GB" sz="3200" b="1"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endParaRPr>
          </a:p>
          <a:p>
            <a:pPr marL="0" indent="0">
              <a:lnSpc>
                <a:spcPct val="100000"/>
              </a:lnSpc>
              <a:buNone/>
            </a:pPr>
            <a:endParaRPr lang="en-GB" sz="3200" b="1"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endParaRPr>
          </a:p>
          <a:p>
            <a:pPr marL="0" indent="0">
              <a:lnSpc>
                <a:spcPct val="100000"/>
              </a:lnSpc>
              <a:buNone/>
            </a:pPr>
            <a:endParaRPr lang="en-GB" sz="3200" b="1"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GB" sz="3200" b="1" i="0" u="none" strike="noStrike" kern="1200" cap="none" spc="0" normalizeH="0" baseline="30000" noProof="0" dirty="0">
              <a:ln>
                <a:noFill/>
              </a:ln>
              <a:solidFill>
                <a:srgbClr val="DFAF81"/>
              </a:solidFill>
              <a:effectLst/>
              <a:uLnTx/>
              <a:uFillTx/>
              <a:latin typeface="Baskerville SemiBold" panose="02020502070401020303" pitchFamily="18" charset="0"/>
              <a:ea typeface="Baskerville SemiBold" panose="02020502070401020303" pitchFamily="18" charset="0"/>
              <a:cs typeface="Open Sans" panose="020B0606030504020204" pitchFamily="34" charset="0"/>
            </a:endParaRPr>
          </a:p>
          <a:p>
            <a:pPr marL="0" indent="0">
              <a:lnSpc>
                <a:spcPct val="100000"/>
              </a:lnSpc>
              <a:buNone/>
            </a:pPr>
            <a:endParaRPr lang="en-GB" sz="2000" b="1"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endParaRPr>
          </a:p>
        </p:txBody>
      </p:sp>
    </p:spTree>
    <p:extLst>
      <p:ext uri="{BB962C8B-B14F-4D97-AF65-F5344CB8AC3E}">
        <p14:creationId xmlns:p14="http://schemas.microsoft.com/office/powerpoint/2010/main" val="1015109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a:off x="480060" y="601883"/>
            <a:ext cx="11231880" cy="5575079"/>
          </a:xfrm>
        </p:spPr>
        <p:txBody>
          <a:bodyPr>
            <a:normAutofit/>
          </a:bodyPr>
          <a:lstStyle/>
          <a:p>
            <a:pPr marL="0" indent="0">
              <a:lnSpc>
                <a:spcPct val="100000"/>
              </a:lnSpc>
              <a:buNone/>
            </a:pPr>
            <a:r>
              <a:rPr lang="en-GB" sz="3200" b="1" dirty="0">
                <a:solidFill>
                  <a:srgbClr val="FFFF00"/>
                </a:solidFill>
                <a:latin typeface="Baskerville SemiBold" panose="02020502070401020303" pitchFamily="18" charset="0"/>
                <a:ea typeface="Baskerville SemiBold" panose="02020502070401020303" pitchFamily="18" charset="0"/>
                <a:cs typeface="Open Sans" panose="020B0606030504020204" pitchFamily="34" charset="0"/>
              </a:rPr>
              <a:t>WHY we Repent</a:t>
            </a:r>
            <a:endParaRPr lang="en-GB" sz="3200" b="1"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endParaRPr>
          </a:p>
          <a:p>
            <a:pPr marL="0" indent="0">
              <a:lnSpc>
                <a:spcPct val="100000"/>
              </a:lnSpc>
              <a:buNone/>
            </a:pPr>
            <a:r>
              <a:rPr lang="en-GB" sz="3200" b="1"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rPr>
              <a:t>Return to the Lord your God, </a:t>
            </a:r>
            <a:r>
              <a:rPr lang="en-GB" sz="3200" b="1" dirty="0">
                <a:solidFill>
                  <a:srgbClr val="FFFF00"/>
                </a:solidFill>
                <a:latin typeface="Baskerville SemiBold" panose="02020502070401020303" pitchFamily="18" charset="0"/>
                <a:ea typeface="Baskerville SemiBold" panose="02020502070401020303" pitchFamily="18" charset="0"/>
                <a:cs typeface="Open Sans" panose="020B0606030504020204" pitchFamily="34" charset="0"/>
              </a:rPr>
              <a:t>for</a:t>
            </a:r>
            <a:r>
              <a:rPr lang="en-GB" sz="3200" b="1"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rPr>
              <a:t> </a:t>
            </a:r>
            <a:r>
              <a:rPr lang="en-GB" sz="3200" b="1" u="sng" dirty="0">
                <a:solidFill>
                  <a:srgbClr val="FFFF00"/>
                </a:solidFill>
                <a:latin typeface="Baskerville SemiBold" panose="02020502070401020303" pitchFamily="18" charset="0"/>
                <a:ea typeface="Baskerville SemiBold" panose="02020502070401020303" pitchFamily="18" charset="0"/>
                <a:cs typeface="Open Sans" panose="020B0606030504020204" pitchFamily="34" charset="0"/>
              </a:rPr>
              <a:t>he is gracious and merciful, slow to anger, and abounding in steadfast love: and he relents over disaster</a:t>
            </a:r>
            <a:r>
              <a:rPr lang="en-GB" sz="3200" b="1" u="sng"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rPr>
              <a:t>.</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DFAF81"/>
                </a:solidFill>
                <a:effectLst/>
                <a:uLnTx/>
                <a:uFillTx/>
                <a:latin typeface="Baskerville SemiBold" panose="02020502070401020303" pitchFamily="18" charset="0"/>
                <a:ea typeface="Baskerville SemiBold" panose="02020502070401020303" pitchFamily="18" charset="0"/>
                <a:cs typeface="Open Sans" panose="020B0606030504020204" pitchFamily="34" charset="0"/>
              </a:rPr>
              <a:t>Joel 2: 13 ESV</a:t>
            </a:r>
          </a:p>
          <a:p>
            <a:pPr marL="0" indent="0">
              <a:lnSpc>
                <a:spcPct val="100000"/>
              </a:lnSpc>
              <a:buNone/>
            </a:pPr>
            <a:endParaRPr lang="en-GB" sz="3200" b="1"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endParaRPr>
          </a:p>
          <a:p>
            <a:pPr marL="0" indent="0">
              <a:lnSpc>
                <a:spcPct val="100000"/>
              </a:lnSpc>
              <a:buNone/>
            </a:pPr>
            <a:r>
              <a:rPr lang="en-GB" sz="3200" b="1"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rPr>
              <a:t>“All that the Father gives me will come to me, and whoever comes to me I will never cast out”</a:t>
            </a:r>
          </a:p>
          <a:p>
            <a:pPr marL="0" indent="0">
              <a:lnSpc>
                <a:spcPct val="100000"/>
              </a:lnSpc>
              <a:buNone/>
            </a:pPr>
            <a:r>
              <a:rPr lang="en-GB" sz="2000" b="1"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rPr>
              <a:t>John 6:37 ESV</a:t>
            </a:r>
          </a:p>
          <a:p>
            <a:pPr marL="0" indent="0">
              <a:lnSpc>
                <a:spcPct val="100000"/>
              </a:lnSpc>
              <a:buNone/>
            </a:pPr>
            <a:endParaRPr lang="en-GB" sz="2000" b="1"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endParaRPr>
          </a:p>
          <a:p>
            <a:pPr marL="0" indent="0">
              <a:lnSpc>
                <a:spcPct val="100000"/>
              </a:lnSpc>
              <a:buNone/>
            </a:pPr>
            <a:endParaRPr lang="en-GB" sz="2000" b="1"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GB" sz="3200" b="1" i="0" u="none" strike="noStrike" kern="1200" cap="none" spc="0" normalizeH="0" baseline="30000" noProof="0" dirty="0">
              <a:ln>
                <a:noFill/>
              </a:ln>
              <a:solidFill>
                <a:srgbClr val="DFAF81"/>
              </a:solidFill>
              <a:effectLst/>
              <a:uLnTx/>
              <a:uFillTx/>
              <a:latin typeface="Baskerville SemiBold" panose="02020502070401020303" pitchFamily="18" charset="0"/>
              <a:ea typeface="Baskerville SemiBold" panose="02020502070401020303" pitchFamily="18" charset="0"/>
              <a:cs typeface="Open Sans" panose="020B0606030504020204" pitchFamily="34" charset="0"/>
            </a:endParaRPr>
          </a:p>
          <a:p>
            <a:pPr marL="0" indent="0">
              <a:lnSpc>
                <a:spcPct val="100000"/>
              </a:lnSpc>
              <a:buNone/>
            </a:pPr>
            <a:endParaRPr lang="en-GB" sz="2000" b="1"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endParaRPr>
          </a:p>
        </p:txBody>
      </p:sp>
    </p:spTree>
    <p:extLst>
      <p:ext uri="{BB962C8B-B14F-4D97-AF65-F5344CB8AC3E}">
        <p14:creationId xmlns:p14="http://schemas.microsoft.com/office/powerpoint/2010/main" val="203870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a:off x="480060" y="601883"/>
            <a:ext cx="11231880" cy="5575079"/>
          </a:xfrm>
        </p:spPr>
        <p:txBody>
          <a:bodyPr>
            <a:normAutofit/>
          </a:bodyPr>
          <a:lstStyle/>
          <a:p>
            <a:pPr marL="0" indent="0">
              <a:lnSpc>
                <a:spcPct val="100000"/>
              </a:lnSpc>
              <a:buNone/>
            </a:pPr>
            <a:r>
              <a:rPr lang="en-GB" sz="3200" b="1" baseline="30000"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rPr>
              <a:t>14  </a:t>
            </a:r>
            <a:r>
              <a:rPr lang="en-GB" sz="3200" b="1"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rPr>
              <a:t>Who knows whether he will not turn and relent, and leave a blessing behind him, a grain offering and a drink offering for the Lord your God?</a:t>
            </a:r>
          </a:p>
          <a:p>
            <a:pPr marL="0" indent="0">
              <a:lnSpc>
                <a:spcPct val="100000"/>
              </a:lnSpc>
              <a:buNone/>
            </a:pPr>
            <a:r>
              <a:rPr lang="en-GB" sz="2000" b="1"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rPr>
              <a:t>Joel 2: 14 ESV</a:t>
            </a:r>
          </a:p>
        </p:txBody>
      </p:sp>
    </p:spTree>
    <p:extLst>
      <p:ext uri="{BB962C8B-B14F-4D97-AF65-F5344CB8AC3E}">
        <p14:creationId xmlns:p14="http://schemas.microsoft.com/office/powerpoint/2010/main" val="33695074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2968</TotalTime>
  <Words>738</Words>
  <Application>Microsoft Macintosh PowerPoint</Application>
  <PresentationFormat>Widescreen</PresentationFormat>
  <Paragraphs>57</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Baskerville SemiBold</vt:lpstr>
      <vt:lpstr>Calibri</vt:lpstr>
      <vt:lpstr>Calibri Light</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49</cp:revision>
  <dcterms:created xsi:type="dcterms:W3CDTF">2021-12-01T10:06:37Z</dcterms:created>
  <dcterms:modified xsi:type="dcterms:W3CDTF">2022-09-17T19:24:26Z</dcterms:modified>
</cp:coreProperties>
</file>