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handoutMasterIdLst>
    <p:handoutMasterId r:id="rId20"/>
  </p:handoutMasterIdLst>
  <p:sldIdLst>
    <p:sldId id="263" r:id="rId2"/>
    <p:sldId id="296" r:id="rId3"/>
    <p:sldId id="288" r:id="rId4"/>
    <p:sldId id="306" r:id="rId5"/>
    <p:sldId id="300" r:id="rId6"/>
    <p:sldId id="302" r:id="rId7"/>
    <p:sldId id="297" r:id="rId8"/>
    <p:sldId id="311" r:id="rId9"/>
    <p:sldId id="312" r:id="rId10"/>
    <p:sldId id="307" r:id="rId11"/>
    <p:sldId id="310" r:id="rId12"/>
    <p:sldId id="293" r:id="rId13"/>
    <p:sldId id="313" r:id="rId14"/>
    <p:sldId id="314" r:id="rId15"/>
    <p:sldId id="315" r:id="rId16"/>
    <p:sldId id="294" r:id="rId17"/>
    <p:sldId id="316" r:id="rId18"/>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D69A18"/>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552"/>
    <p:restoredTop sz="70548"/>
  </p:normalViewPr>
  <p:slideViewPr>
    <p:cSldViewPr snapToGrid="0" snapToObjects="1">
      <p:cViewPr varScale="1">
        <p:scale>
          <a:sx n="49" d="100"/>
          <a:sy n="49" d="100"/>
        </p:scale>
        <p:origin x="184" y="8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001FDA1-E8E2-1540-841A-9879885ABDD2}"/>
              </a:ext>
            </a:extLst>
          </p:cNvPr>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CEB0AA3D-D7C3-1B40-A896-26D870AAAD6C}"/>
              </a:ext>
            </a:extLst>
          </p:cNvPr>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F6D34866-FE2A-174B-8254-8204A765740F}" type="datetimeFigureOut">
              <a:rPr lang="en-GB" smtClean="0"/>
              <a:t>30/04/2020</a:t>
            </a:fld>
            <a:endParaRPr lang="en-GB"/>
          </a:p>
        </p:txBody>
      </p:sp>
      <p:sp>
        <p:nvSpPr>
          <p:cNvPr id="4" name="Footer Placeholder 3">
            <a:extLst>
              <a:ext uri="{FF2B5EF4-FFF2-40B4-BE49-F238E27FC236}">
                <a16:creationId xmlns:a16="http://schemas.microsoft.com/office/drawing/2014/main" id="{FF20A5DA-052F-FE45-8063-8E1168A998E5}"/>
              </a:ext>
            </a:extLst>
          </p:cNvPr>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4ACDFB6A-AD30-3E46-AA7B-D99CE9B03259}"/>
              </a:ext>
            </a:extLst>
          </p:cNvPr>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6EC403CB-8396-DB4B-A3FF-237EB27518BA}" type="slidenum">
              <a:rPr lang="en-GB" smtClean="0"/>
              <a:t>‹#›</a:t>
            </a:fld>
            <a:endParaRPr lang="en-GB"/>
          </a:p>
        </p:txBody>
      </p:sp>
    </p:spTree>
    <p:extLst>
      <p:ext uri="{BB962C8B-B14F-4D97-AF65-F5344CB8AC3E}">
        <p14:creationId xmlns:p14="http://schemas.microsoft.com/office/powerpoint/2010/main" val="864046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39041B69-F874-F144-A84C-821B09A5523F}" type="datetimeFigureOut">
              <a:rPr lang="en-GB" smtClean="0"/>
              <a:t>30/04/2020</a:t>
            </a:fld>
            <a:endParaRPr lang="en-GB"/>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774C0C71-8EA6-0641-9641-7CD88ADCFEE0}" type="slidenum">
              <a:rPr lang="en-GB" smtClean="0"/>
              <a:t>‹#›</a:t>
            </a:fld>
            <a:endParaRPr lang="en-GB"/>
          </a:p>
        </p:txBody>
      </p:sp>
    </p:spTree>
    <p:extLst>
      <p:ext uri="{BB962C8B-B14F-4D97-AF65-F5344CB8AC3E}">
        <p14:creationId xmlns:p14="http://schemas.microsoft.com/office/powerpoint/2010/main" val="705366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74C0C71-8EA6-0641-9641-7CD88ADCFEE0}" type="slidenum">
              <a:rPr lang="en-GB" smtClean="0"/>
              <a:t>1</a:t>
            </a:fld>
            <a:endParaRPr lang="en-GB"/>
          </a:p>
        </p:txBody>
      </p:sp>
    </p:spTree>
    <p:extLst>
      <p:ext uri="{BB962C8B-B14F-4D97-AF65-F5344CB8AC3E}">
        <p14:creationId xmlns:p14="http://schemas.microsoft.com/office/powerpoint/2010/main" val="14248460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74C0C71-8EA6-0641-9641-7CD88ADCFEE0}" type="slidenum">
              <a:rPr lang="en-GB" smtClean="0"/>
              <a:t>10</a:t>
            </a:fld>
            <a:endParaRPr lang="en-GB"/>
          </a:p>
        </p:txBody>
      </p:sp>
    </p:spTree>
    <p:extLst>
      <p:ext uri="{BB962C8B-B14F-4D97-AF65-F5344CB8AC3E}">
        <p14:creationId xmlns:p14="http://schemas.microsoft.com/office/powerpoint/2010/main" val="32234717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dirty="0"/>
          </a:p>
        </p:txBody>
      </p:sp>
      <p:sp>
        <p:nvSpPr>
          <p:cNvPr id="4" name="Slide Number Placeholder 3"/>
          <p:cNvSpPr>
            <a:spLocks noGrp="1"/>
          </p:cNvSpPr>
          <p:nvPr>
            <p:ph type="sldNum" sz="quarter" idx="5"/>
          </p:nvPr>
        </p:nvSpPr>
        <p:spPr/>
        <p:txBody>
          <a:bodyPr/>
          <a:lstStyle/>
          <a:p>
            <a:fld id="{774C0C71-8EA6-0641-9641-7CD88ADCFEE0}" type="slidenum">
              <a:rPr lang="en-GB" smtClean="0"/>
              <a:t>11</a:t>
            </a:fld>
            <a:endParaRPr lang="en-GB"/>
          </a:p>
        </p:txBody>
      </p:sp>
    </p:spTree>
    <p:extLst>
      <p:ext uri="{BB962C8B-B14F-4D97-AF65-F5344CB8AC3E}">
        <p14:creationId xmlns:p14="http://schemas.microsoft.com/office/powerpoint/2010/main" val="5974153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74C0C71-8EA6-0641-9641-7CD88ADCFEE0}" type="slidenum">
              <a:rPr lang="en-GB" smtClean="0"/>
              <a:t>12</a:t>
            </a:fld>
            <a:endParaRPr lang="en-GB"/>
          </a:p>
        </p:txBody>
      </p:sp>
    </p:spTree>
    <p:extLst>
      <p:ext uri="{BB962C8B-B14F-4D97-AF65-F5344CB8AC3E}">
        <p14:creationId xmlns:p14="http://schemas.microsoft.com/office/powerpoint/2010/main" val="6367366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74C0C71-8EA6-0641-9641-7CD88ADCFEE0}" type="slidenum">
              <a:rPr lang="en-GB" smtClean="0"/>
              <a:t>13</a:t>
            </a:fld>
            <a:endParaRPr lang="en-GB"/>
          </a:p>
        </p:txBody>
      </p:sp>
    </p:spTree>
    <p:extLst>
      <p:ext uri="{BB962C8B-B14F-4D97-AF65-F5344CB8AC3E}">
        <p14:creationId xmlns:p14="http://schemas.microsoft.com/office/powerpoint/2010/main" val="25541327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74C0C71-8EA6-0641-9641-7CD88ADCFEE0}" type="slidenum">
              <a:rPr lang="en-GB" smtClean="0"/>
              <a:t>14</a:t>
            </a:fld>
            <a:endParaRPr lang="en-GB"/>
          </a:p>
        </p:txBody>
      </p:sp>
    </p:spTree>
    <p:extLst>
      <p:ext uri="{BB962C8B-B14F-4D97-AF65-F5344CB8AC3E}">
        <p14:creationId xmlns:p14="http://schemas.microsoft.com/office/powerpoint/2010/main" val="17830684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74C0C71-8EA6-0641-9641-7CD88ADCFEE0}" type="slidenum">
              <a:rPr lang="en-GB" smtClean="0"/>
              <a:t>15</a:t>
            </a:fld>
            <a:endParaRPr lang="en-GB"/>
          </a:p>
        </p:txBody>
      </p:sp>
    </p:spTree>
    <p:extLst>
      <p:ext uri="{BB962C8B-B14F-4D97-AF65-F5344CB8AC3E}">
        <p14:creationId xmlns:p14="http://schemas.microsoft.com/office/powerpoint/2010/main" val="9352434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74C0C71-8EA6-0641-9641-7CD88ADCFEE0}" type="slidenum">
              <a:rPr lang="en-GB" smtClean="0"/>
              <a:t>16</a:t>
            </a:fld>
            <a:endParaRPr lang="en-GB"/>
          </a:p>
        </p:txBody>
      </p:sp>
    </p:spTree>
    <p:extLst>
      <p:ext uri="{BB962C8B-B14F-4D97-AF65-F5344CB8AC3E}">
        <p14:creationId xmlns:p14="http://schemas.microsoft.com/office/powerpoint/2010/main" val="23712613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74C0C71-8EA6-0641-9641-7CD88ADCFEE0}" type="slidenum">
              <a:rPr lang="en-GB" smtClean="0"/>
              <a:t>17</a:t>
            </a:fld>
            <a:endParaRPr lang="en-GB"/>
          </a:p>
        </p:txBody>
      </p:sp>
    </p:spTree>
    <p:extLst>
      <p:ext uri="{BB962C8B-B14F-4D97-AF65-F5344CB8AC3E}">
        <p14:creationId xmlns:p14="http://schemas.microsoft.com/office/powerpoint/2010/main" val="2191801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74C0C71-8EA6-0641-9641-7CD88ADCFEE0}" type="slidenum">
              <a:rPr lang="en-GB" smtClean="0"/>
              <a:t>2</a:t>
            </a:fld>
            <a:endParaRPr lang="en-GB"/>
          </a:p>
        </p:txBody>
      </p:sp>
    </p:spTree>
    <p:extLst>
      <p:ext uri="{BB962C8B-B14F-4D97-AF65-F5344CB8AC3E}">
        <p14:creationId xmlns:p14="http://schemas.microsoft.com/office/powerpoint/2010/main" val="36602271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74C0C71-8EA6-0641-9641-7CD88ADCFEE0}" type="slidenum">
              <a:rPr lang="en-GB" smtClean="0"/>
              <a:t>3</a:t>
            </a:fld>
            <a:endParaRPr lang="en-GB"/>
          </a:p>
        </p:txBody>
      </p:sp>
    </p:spTree>
    <p:extLst>
      <p:ext uri="{BB962C8B-B14F-4D97-AF65-F5344CB8AC3E}">
        <p14:creationId xmlns:p14="http://schemas.microsoft.com/office/powerpoint/2010/main" val="17182530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74C0C71-8EA6-0641-9641-7CD88ADCFEE0}" type="slidenum">
              <a:rPr lang="en-GB" smtClean="0"/>
              <a:t>4</a:t>
            </a:fld>
            <a:endParaRPr lang="en-GB"/>
          </a:p>
        </p:txBody>
      </p:sp>
    </p:spTree>
    <p:extLst>
      <p:ext uri="{BB962C8B-B14F-4D97-AF65-F5344CB8AC3E}">
        <p14:creationId xmlns:p14="http://schemas.microsoft.com/office/powerpoint/2010/main" val="3162139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74C0C71-8EA6-0641-9641-7CD88ADCFEE0}" type="slidenum">
              <a:rPr lang="en-GB" smtClean="0"/>
              <a:t>5</a:t>
            </a:fld>
            <a:endParaRPr lang="en-GB"/>
          </a:p>
        </p:txBody>
      </p:sp>
    </p:spTree>
    <p:extLst>
      <p:ext uri="{BB962C8B-B14F-4D97-AF65-F5344CB8AC3E}">
        <p14:creationId xmlns:p14="http://schemas.microsoft.com/office/powerpoint/2010/main" val="28623161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74C0C71-8EA6-0641-9641-7CD88ADCFEE0}" type="slidenum">
              <a:rPr lang="en-GB" smtClean="0"/>
              <a:t>6</a:t>
            </a:fld>
            <a:endParaRPr lang="en-GB"/>
          </a:p>
        </p:txBody>
      </p:sp>
    </p:spTree>
    <p:extLst>
      <p:ext uri="{BB962C8B-B14F-4D97-AF65-F5344CB8AC3E}">
        <p14:creationId xmlns:p14="http://schemas.microsoft.com/office/powerpoint/2010/main" val="2324837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Calvin: Summary of the Christian faith</a:t>
            </a:r>
          </a:p>
          <a:p>
            <a:endParaRPr lang="en-GB" dirty="0"/>
          </a:p>
          <a:p>
            <a:r>
              <a:rPr lang="en-GB" sz="1200" b="1" i="0" kern="1200" dirty="0">
                <a:solidFill>
                  <a:schemeClr val="tx1"/>
                </a:solidFill>
                <a:effectLst/>
                <a:latin typeface="+mn-lt"/>
                <a:ea typeface="+mn-ea"/>
                <a:cs typeface="+mn-cs"/>
              </a:rPr>
              <a:t>Q</a:t>
            </a:r>
            <a:r>
              <a:rPr lang="en-GB" sz="1200" b="0" i="0" kern="1200" dirty="0">
                <a:solidFill>
                  <a:schemeClr val="tx1"/>
                </a:solidFill>
                <a:effectLst/>
                <a:latin typeface="+mn-lt"/>
                <a:ea typeface="+mn-ea"/>
                <a:cs typeface="+mn-cs"/>
              </a:rPr>
              <a:t>: From this we may gather a brief definition of true Christianity — that it is a faith that is lively and full of vigour, so that it spares no labour…employ (itself) diligently in offices of love, and lay out their efforts in them, so that, intent upon the hope of the manifestation of Christ, they despise everything else, and, armed with patience, they rise superior to the wearisomeness of length of time, as well as to all the temptations of the world.</a:t>
            </a:r>
            <a:endParaRPr lang="en-GB" dirty="0"/>
          </a:p>
        </p:txBody>
      </p:sp>
      <p:sp>
        <p:nvSpPr>
          <p:cNvPr id="4" name="Slide Number Placeholder 3"/>
          <p:cNvSpPr>
            <a:spLocks noGrp="1"/>
          </p:cNvSpPr>
          <p:nvPr>
            <p:ph type="sldNum" sz="quarter" idx="5"/>
          </p:nvPr>
        </p:nvSpPr>
        <p:spPr/>
        <p:txBody>
          <a:bodyPr/>
          <a:lstStyle/>
          <a:p>
            <a:fld id="{774C0C71-8EA6-0641-9641-7CD88ADCFEE0}" type="slidenum">
              <a:rPr lang="en-GB" smtClean="0"/>
              <a:t>7</a:t>
            </a:fld>
            <a:endParaRPr lang="en-GB"/>
          </a:p>
        </p:txBody>
      </p:sp>
    </p:spTree>
    <p:extLst>
      <p:ext uri="{BB962C8B-B14F-4D97-AF65-F5344CB8AC3E}">
        <p14:creationId xmlns:p14="http://schemas.microsoft.com/office/powerpoint/2010/main" val="13588045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74C0C71-8EA6-0641-9641-7CD88ADCFEE0}" type="slidenum">
              <a:rPr lang="en-GB" smtClean="0"/>
              <a:t>8</a:t>
            </a:fld>
            <a:endParaRPr lang="en-GB"/>
          </a:p>
        </p:txBody>
      </p:sp>
    </p:spTree>
    <p:extLst>
      <p:ext uri="{BB962C8B-B14F-4D97-AF65-F5344CB8AC3E}">
        <p14:creationId xmlns:p14="http://schemas.microsoft.com/office/powerpoint/2010/main" val="29740514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74C0C71-8EA6-0641-9641-7CD88ADCFEE0}" type="slidenum">
              <a:rPr lang="en-GB" smtClean="0"/>
              <a:t>9</a:t>
            </a:fld>
            <a:endParaRPr lang="en-GB"/>
          </a:p>
        </p:txBody>
      </p:sp>
    </p:spTree>
    <p:extLst>
      <p:ext uri="{BB962C8B-B14F-4D97-AF65-F5344CB8AC3E}">
        <p14:creationId xmlns:p14="http://schemas.microsoft.com/office/powerpoint/2010/main" val="186620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65AEF-C34C-0B4F-9540-8722C271E8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5182F3B-DCB4-7241-845D-FF164DC66E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E7F1505-A571-884F-8017-AD83592BA500}"/>
              </a:ext>
            </a:extLst>
          </p:cNvPr>
          <p:cNvSpPr>
            <a:spLocks noGrp="1"/>
          </p:cNvSpPr>
          <p:nvPr>
            <p:ph type="dt" sz="half" idx="10"/>
          </p:nvPr>
        </p:nvSpPr>
        <p:spPr/>
        <p:txBody>
          <a:bodyPr/>
          <a:lstStyle/>
          <a:p>
            <a:fld id="{0568F335-E995-1141-AB40-789C75CEE079}" type="datetimeFigureOut">
              <a:rPr lang="en-GB" smtClean="0"/>
              <a:t>30/04/2020</a:t>
            </a:fld>
            <a:endParaRPr lang="en-GB"/>
          </a:p>
        </p:txBody>
      </p:sp>
      <p:sp>
        <p:nvSpPr>
          <p:cNvPr id="5" name="Footer Placeholder 4">
            <a:extLst>
              <a:ext uri="{FF2B5EF4-FFF2-40B4-BE49-F238E27FC236}">
                <a16:creationId xmlns:a16="http://schemas.microsoft.com/office/drawing/2014/main" id="{B71ED1C9-2DAE-DC42-8FBE-D835C914903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0944F65-F1CD-234C-8246-B566FA93D0E2}"/>
              </a:ext>
            </a:extLst>
          </p:cNvPr>
          <p:cNvSpPr>
            <a:spLocks noGrp="1"/>
          </p:cNvSpPr>
          <p:nvPr>
            <p:ph type="sldNum" sz="quarter" idx="12"/>
          </p:nvPr>
        </p:nvSpPr>
        <p:spPr/>
        <p:txBody>
          <a:bodyPr/>
          <a:lstStyle/>
          <a:p>
            <a:fld id="{64439D6C-6F32-B44F-94BE-B500BD84E9BF}" type="slidenum">
              <a:rPr lang="en-GB" smtClean="0"/>
              <a:t>‹#›</a:t>
            </a:fld>
            <a:endParaRPr lang="en-GB"/>
          </a:p>
        </p:txBody>
      </p:sp>
    </p:spTree>
    <p:extLst>
      <p:ext uri="{BB962C8B-B14F-4D97-AF65-F5344CB8AC3E}">
        <p14:creationId xmlns:p14="http://schemas.microsoft.com/office/powerpoint/2010/main" val="3071126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6C11A-41CD-3D41-9502-B7A6AE24B64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B110F6F-A111-FE47-A4C7-89E96CC9539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5C199A4-49CD-8B49-9A1B-A46963C7CC4A}"/>
              </a:ext>
            </a:extLst>
          </p:cNvPr>
          <p:cNvSpPr>
            <a:spLocks noGrp="1"/>
          </p:cNvSpPr>
          <p:nvPr>
            <p:ph type="dt" sz="half" idx="10"/>
          </p:nvPr>
        </p:nvSpPr>
        <p:spPr/>
        <p:txBody>
          <a:bodyPr/>
          <a:lstStyle/>
          <a:p>
            <a:fld id="{0568F335-E995-1141-AB40-789C75CEE079}" type="datetimeFigureOut">
              <a:rPr lang="en-GB" smtClean="0"/>
              <a:t>30/04/2020</a:t>
            </a:fld>
            <a:endParaRPr lang="en-GB"/>
          </a:p>
        </p:txBody>
      </p:sp>
      <p:sp>
        <p:nvSpPr>
          <p:cNvPr id="5" name="Footer Placeholder 4">
            <a:extLst>
              <a:ext uri="{FF2B5EF4-FFF2-40B4-BE49-F238E27FC236}">
                <a16:creationId xmlns:a16="http://schemas.microsoft.com/office/drawing/2014/main" id="{382FD59E-A5E4-1243-92B8-129C0FEAAA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41623C-8CC3-B844-9B25-BBC203A65E49}"/>
              </a:ext>
            </a:extLst>
          </p:cNvPr>
          <p:cNvSpPr>
            <a:spLocks noGrp="1"/>
          </p:cNvSpPr>
          <p:nvPr>
            <p:ph type="sldNum" sz="quarter" idx="12"/>
          </p:nvPr>
        </p:nvSpPr>
        <p:spPr/>
        <p:txBody>
          <a:bodyPr/>
          <a:lstStyle/>
          <a:p>
            <a:fld id="{64439D6C-6F32-B44F-94BE-B500BD84E9BF}" type="slidenum">
              <a:rPr lang="en-GB" smtClean="0"/>
              <a:t>‹#›</a:t>
            </a:fld>
            <a:endParaRPr lang="en-GB"/>
          </a:p>
        </p:txBody>
      </p:sp>
    </p:spTree>
    <p:extLst>
      <p:ext uri="{BB962C8B-B14F-4D97-AF65-F5344CB8AC3E}">
        <p14:creationId xmlns:p14="http://schemas.microsoft.com/office/powerpoint/2010/main" val="3726632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896D21-8629-724F-931B-133CD00B498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964D3CA-08A1-C34C-9EFD-964FD3EF7B2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F70D95C-9835-5F49-BB4B-B07D5A106652}"/>
              </a:ext>
            </a:extLst>
          </p:cNvPr>
          <p:cNvSpPr>
            <a:spLocks noGrp="1"/>
          </p:cNvSpPr>
          <p:nvPr>
            <p:ph type="dt" sz="half" idx="10"/>
          </p:nvPr>
        </p:nvSpPr>
        <p:spPr/>
        <p:txBody>
          <a:bodyPr/>
          <a:lstStyle/>
          <a:p>
            <a:fld id="{0568F335-E995-1141-AB40-789C75CEE079}" type="datetimeFigureOut">
              <a:rPr lang="en-GB" smtClean="0"/>
              <a:t>30/04/2020</a:t>
            </a:fld>
            <a:endParaRPr lang="en-GB"/>
          </a:p>
        </p:txBody>
      </p:sp>
      <p:sp>
        <p:nvSpPr>
          <p:cNvPr id="5" name="Footer Placeholder 4">
            <a:extLst>
              <a:ext uri="{FF2B5EF4-FFF2-40B4-BE49-F238E27FC236}">
                <a16:creationId xmlns:a16="http://schemas.microsoft.com/office/drawing/2014/main" id="{D2C3E5E9-597D-A742-ABF5-0ACD8AF4A2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1728DC-7D61-3049-9130-41B65904AD88}"/>
              </a:ext>
            </a:extLst>
          </p:cNvPr>
          <p:cNvSpPr>
            <a:spLocks noGrp="1"/>
          </p:cNvSpPr>
          <p:nvPr>
            <p:ph type="sldNum" sz="quarter" idx="12"/>
          </p:nvPr>
        </p:nvSpPr>
        <p:spPr/>
        <p:txBody>
          <a:bodyPr/>
          <a:lstStyle/>
          <a:p>
            <a:fld id="{64439D6C-6F32-B44F-94BE-B500BD84E9BF}" type="slidenum">
              <a:rPr lang="en-GB" smtClean="0"/>
              <a:t>‹#›</a:t>
            </a:fld>
            <a:endParaRPr lang="en-GB"/>
          </a:p>
        </p:txBody>
      </p:sp>
    </p:spTree>
    <p:extLst>
      <p:ext uri="{BB962C8B-B14F-4D97-AF65-F5344CB8AC3E}">
        <p14:creationId xmlns:p14="http://schemas.microsoft.com/office/powerpoint/2010/main" val="483619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27EAB-345A-CC4C-82FA-997B3CCD515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346FD3E-AA06-B142-98BC-32E8FD411E3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58210F9-3146-BB45-BCB3-6D9957E2CA8B}"/>
              </a:ext>
            </a:extLst>
          </p:cNvPr>
          <p:cNvSpPr>
            <a:spLocks noGrp="1"/>
          </p:cNvSpPr>
          <p:nvPr>
            <p:ph type="dt" sz="half" idx="10"/>
          </p:nvPr>
        </p:nvSpPr>
        <p:spPr/>
        <p:txBody>
          <a:bodyPr/>
          <a:lstStyle/>
          <a:p>
            <a:fld id="{0568F335-E995-1141-AB40-789C75CEE079}" type="datetimeFigureOut">
              <a:rPr lang="en-GB" smtClean="0"/>
              <a:t>30/04/2020</a:t>
            </a:fld>
            <a:endParaRPr lang="en-GB"/>
          </a:p>
        </p:txBody>
      </p:sp>
      <p:sp>
        <p:nvSpPr>
          <p:cNvPr id="5" name="Footer Placeholder 4">
            <a:extLst>
              <a:ext uri="{FF2B5EF4-FFF2-40B4-BE49-F238E27FC236}">
                <a16:creationId xmlns:a16="http://schemas.microsoft.com/office/drawing/2014/main" id="{54F96257-1BB1-D545-8927-3E675FE1247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AF90A1-0F00-F24A-9633-1B84A8F8DEFC}"/>
              </a:ext>
            </a:extLst>
          </p:cNvPr>
          <p:cNvSpPr>
            <a:spLocks noGrp="1"/>
          </p:cNvSpPr>
          <p:nvPr>
            <p:ph type="sldNum" sz="quarter" idx="12"/>
          </p:nvPr>
        </p:nvSpPr>
        <p:spPr/>
        <p:txBody>
          <a:bodyPr/>
          <a:lstStyle/>
          <a:p>
            <a:fld id="{64439D6C-6F32-B44F-94BE-B500BD84E9BF}" type="slidenum">
              <a:rPr lang="en-GB" smtClean="0"/>
              <a:t>‹#›</a:t>
            </a:fld>
            <a:endParaRPr lang="en-GB"/>
          </a:p>
        </p:txBody>
      </p:sp>
    </p:spTree>
    <p:extLst>
      <p:ext uri="{BB962C8B-B14F-4D97-AF65-F5344CB8AC3E}">
        <p14:creationId xmlns:p14="http://schemas.microsoft.com/office/powerpoint/2010/main" val="3669040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F6921-F979-2E45-8DCB-D0C4FC4D81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8F3E044-4CE6-7841-8FF4-9C74763292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2331051-6982-B642-8AD9-104DB35DA546}"/>
              </a:ext>
            </a:extLst>
          </p:cNvPr>
          <p:cNvSpPr>
            <a:spLocks noGrp="1"/>
          </p:cNvSpPr>
          <p:nvPr>
            <p:ph type="dt" sz="half" idx="10"/>
          </p:nvPr>
        </p:nvSpPr>
        <p:spPr/>
        <p:txBody>
          <a:bodyPr/>
          <a:lstStyle/>
          <a:p>
            <a:fld id="{0568F335-E995-1141-AB40-789C75CEE079}" type="datetimeFigureOut">
              <a:rPr lang="en-GB" smtClean="0"/>
              <a:t>30/04/2020</a:t>
            </a:fld>
            <a:endParaRPr lang="en-GB"/>
          </a:p>
        </p:txBody>
      </p:sp>
      <p:sp>
        <p:nvSpPr>
          <p:cNvPr id="5" name="Footer Placeholder 4">
            <a:extLst>
              <a:ext uri="{FF2B5EF4-FFF2-40B4-BE49-F238E27FC236}">
                <a16:creationId xmlns:a16="http://schemas.microsoft.com/office/drawing/2014/main" id="{449BFE97-B298-0C46-92D1-B1432820EE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37D875-2245-1149-8323-BF2003CAA421}"/>
              </a:ext>
            </a:extLst>
          </p:cNvPr>
          <p:cNvSpPr>
            <a:spLocks noGrp="1"/>
          </p:cNvSpPr>
          <p:nvPr>
            <p:ph type="sldNum" sz="quarter" idx="12"/>
          </p:nvPr>
        </p:nvSpPr>
        <p:spPr/>
        <p:txBody>
          <a:bodyPr/>
          <a:lstStyle/>
          <a:p>
            <a:fld id="{64439D6C-6F32-B44F-94BE-B500BD84E9BF}" type="slidenum">
              <a:rPr lang="en-GB" smtClean="0"/>
              <a:t>‹#›</a:t>
            </a:fld>
            <a:endParaRPr lang="en-GB"/>
          </a:p>
        </p:txBody>
      </p:sp>
    </p:spTree>
    <p:extLst>
      <p:ext uri="{BB962C8B-B14F-4D97-AF65-F5344CB8AC3E}">
        <p14:creationId xmlns:p14="http://schemas.microsoft.com/office/powerpoint/2010/main" val="4294459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797D0-B919-7941-885B-87919B09EE4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23043D6-52A4-8140-8D6B-436A64E41FE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CCCBB7E-217E-104E-A9EF-50F34EDE034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A4EC049-E3F5-D54C-B1BD-B31145F0ABF5}"/>
              </a:ext>
            </a:extLst>
          </p:cNvPr>
          <p:cNvSpPr>
            <a:spLocks noGrp="1"/>
          </p:cNvSpPr>
          <p:nvPr>
            <p:ph type="dt" sz="half" idx="10"/>
          </p:nvPr>
        </p:nvSpPr>
        <p:spPr/>
        <p:txBody>
          <a:bodyPr/>
          <a:lstStyle/>
          <a:p>
            <a:fld id="{0568F335-E995-1141-AB40-789C75CEE079}" type="datetimeFigureOut">
              <a:rPr lang="en-GB" smtClean="0"/>
              <a:t>30/04/2020</a:t>
            </a:fld>
            <a:endParaRPr lang="en-GB"/>
          </a:p>
        </p:txBody>
      </p:sp>
      <p:sp>
        <p:nvSpPr>
          <p:cNvPr id="6" name="Footer Placeholder 5">
            <a:extLst>
              <a:ext uri="{FF2B5EF4-FFF2-40B4-BE49-F238E27FC236}">
                <a16:creationId xmlns:a16="http://schemas.microsoft.com/office/drawing/2014/main" id="{63A2E485-77AD-6843-8787-263CA427BBA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73B4F89-80C4-984B-8157-3D004FBD2C29}"/>
              </a:ext>
            </a:extLst>
          </p:cNvPr>
          <p:cNvSpPr>
            <a:spLocks noGrp="1"/>
          </p:cNvSpPr>
          <p:nvPr>
            <p:ph type="sldNum" sz="quarter" idx="12"/>
          </p:nvPr>
        </p:nvSpPr>
        <p:spPr/>
        <p:txBody>
          <a:bodyPr/>
          <a:lstStyle/>
          <a:p>
            <a:fld id="{64439D6C-6F32-B44F-94BE-B500BD84E9BF}" type="slidenum">
              <a:rPr lang="en-GB" smtClean="0"/>
              <a:t>‹#›</a:t>
            </a:fld>
            <a:endParaRPr lang="en-GB"/>
          </a:p>
        </p:txBody>
      </p:sp>
    </p:spTree>
    <p:extLst>
      <p:ext uri="{BB962C8B-B14F-4D97-AF65-F5344CB8AC3E}">
        <p14:creationId xmlns:p14="http://schemas.microsoft.com/office/powerpoint/2010/main" val="560867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C0AE6-08C2-4944-93C6-18D001E6D4E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2436C5-F5D2-7944-95E4-FE6C275BFD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0E4939A-C553-B44D-AB2A-DD92142F7C7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28ED527-FD9C-6B45-9D5C-4EE9044371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387BB2C-5FD9-CA45-BF21-B26F64908F8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C9F543F-4FD3-FE42-9066-100E3AF0A781}"/>
              </a:ext>
            </a:extLst>
          </p:cNvPr>
          <p:cNvSpPr>
            <a:spLocks noGrp="1"/>
          </p:cNvSpPr>
          <p:nvPr>
            <p:ph type="dt" sz="half" idx="10"/>
          </p:nvPr>
        </p:nvSpPr>
        <p:spPr/>
        <p:txBody>
          <a:bodyPr/>
          <a:lstStyle/>
          <a:p>
            <a:fld id="{0568F335-E995-1141-AB40-789C75CEE079}" type="datetimeFigureOut">
              <a:rPr lang="en-GB" smtClean="0"/>
              <a:t>30/04/2020</a:t>
            </a:fld>
            <a:endParaRPr lang="en-GB"/>
          </a:p>
        </p:txBody>
      </p:sp>
      <p:sp>
        <p:nvSpPr>
          <p:cNvPr id="8" name="Footer Placeholder 7">
            <a:extLst>
              <a:ext uri="{FF2B5EF4-FFF2-40B4-BE49-F238E27FC236}">
                <a16:creationId xmlns:a16="http://schemas.microsoft.com/office/drawing/2014/main" id="{EC5A850B-854A-4748-B232-65466A8919E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1C413EE-21F8-124F-A2A2-10070FD4B75F}"/>
              </a:ext>
            </a:extLst>
          </p:cNvPr>
          <p:cNvSpPr>
            <a:spLocks noGrp="1"/>
          </p:cNvSpPr>
          <p:nvPr>
            <p:ph type="sldNum" sz="quarter" idx="12"/>
          </p:nvPr>
        </p:nvSpPr>
        <p:spPr/>
        <p:txBody>
          <a:bodyPr/>
          <a:lstStyle/>
          <a:p>
            <a:fld id="{64439D6C-6F32-B44F-94BE-B500BD84E9BF}" type="slidenum">
              <a:rPr lang="en-GB" smtClean="0"/>
              <a:t>‹#›</a:t>
            </a:fld>
            <a:endParaRPr lang="en-GB"/>
          </a:p>
        </p:txBody>
      </p:sp>
    </p:spTree>
    <p:extLst>
      <p:ext uri="{BB962C8B-B14F-4D97-AF65-F5344CB8AC3E}">
        <p14:creationId xmlns:p14="http://schemas.microsoft.com/office/powerpoint/2010/main" val="3525644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7D54C-9390-5545-9957-57F6EEDD2FA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E8A7783-8EF3-7843-887A-A0D4B26CF39A}"/>
              </a:ext>
            </a:extLst>
          </p:cNvPr>
          <p:cNvSpPr>
            <a:spLocks noGrp="1"/>
          </p:cNvSpPr>
          <p:nvPr>
            <p:ph type="dt" sz="half" idx="10"/>
          </p:nvPr>
        </p:nvSpPr>
        <p:spPr/>
        <p:txBody>
          <a:bodyPr/>
          <a:lstStyle/>
          <a:p>
            <a:fld id="{0568F335-E995-1141-AB40-789C75CEE079}" type="datetimeFigureOut">
              <a:rPr lang="en-GB" smtClean="0"/>
              <a:t>30/04/2020</a:t>
            </a:fld>
            <a:endParaRPr lang="en-GB"/>
          </a:p>
        </p:txBody>
      </p:sp>
      <p:sp>
        <p:nvSpPr>
          <p:cNvPr id="4" name="Footer Placeholder 3">
            <a:extLst>
              <a:ext uri="{FF2B5EF4-FFF2-40B4-BE49-F238E27FC236}">
                <a16:creationId xmlns:a16="http://schemas.microsoft.com/office/drawing/2014/main" id="{1ADF6EB3-8111-884C-AB4A-1A2FCAA4261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D53BDA5-749B-594D-9D39-0CC823647ADC}"/>
              </a:ext>
            </a:extLst>
          </p:cNvPr>
          <p:cNvSpPr>
            <a:spLocks noGrp="1"/>
          </p:cNvSpPr>
          <p:nvPr>
            <p:ph type="sldNum" sz="quarter" idx="12"/>
          </p:nvPr>
        </p:nvSpPr>
        <p:spPr/>
        <p:txBody>
          <a:bodyPr/>
          <a:lstStyle/>
          <a:p>
            <a:fld id="{64439D6C-6F32-B44F-94BE-B500BD84E9BF}" type="slidenum">
              <a:rPr lang="en-GB" smtClean="0"/>
              <a:t>‹#›</a:t>
            </a:fld>
            <a:endParaRPr lang="en-GB"/>
          </a:p>
        </p:txBody>
      </p:sp>
    </p:spTree>
    <p:extLst>
      <p:ext uri="{BB962C8B-B14F-4D97-AF65-F5344CB8AC3E}">
        <p14:creationId xmlns:p14="http://schemas.microsoft.com/office/powerpoint/2010/main" val="3387136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B0C330-1372-3B48-9A14-8A5ECE0847DC}"/>
              </a:ext>
            </a:extLst>
          </p:cNvPr>
          <p:cNvSpPr>
            <a:spLocks noGrp="1"/>
          </p:cNvSpPr>
          <p:nvPr>
            <p:ph type="dt" sz="half" idx="10"/>
          </p:nvPr>
        </p:nvSpPr>
        <p:spPr/>
        <p:txBody>
          <a:bodyPr/>
          <a:lstStyle/>
          <a:p>
            <a:fld id="{0568F335-E995-1141-AB40-789C75CEE079}" type="datetimeFigureOut">
              <a:rPr lang="en-GB" smtClean="0"/>
              <a:t>30/04/2020</a:t>
            </a:fld>
            <a:endParaRPr lang="en-GB"/>
          </a:p>
        </p:txBody>
      </p:sp>
      <p:sp>
        <p:nvSpPr>
          <p:cNvPr id="3" name="Footer Placeholder 2">
            <a:extLst>
              <a:ext uri="{FF2B5EF4-FFF2-40B4-BE49-F238E27FC236}">
                <a16:creationId xmlns:a16="http://schemas.microsoft.com/office/drawing/2014/main" id="{6B1AAC2C-DE55-6047-97FC-2044A47EBAB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29A4FB6-F1D0-8948-A40B-AA9FE90EE4A9}"/>
              </a:ext>
            </a:extLst>
          </p:cNvPr>
          <p:cNvSpPr>
            <a:spLocks noGrp="1"/>
          </p:cNvSpPr>
          <p:nvPr>
            <p:ph type="sldNum" sz="quarter" idx="12"/>
          </p:nvPr>
        </p:nvSpPr>
        <p:spPr/>
        <p:txBody>
          <a:bodyPr/>
          <a:lstStyle/>
          <a:p>
            <a:fld id="{64439D6C-6F32-B44F-94BE-B500BD84E9BF}" type="slidenum">
              <a:rPr lang="en-GB" smtClean="0"/>
              <a:t>‹#›</a:t>
            </a:fld>
            <a:endParaRPr lang="en-GB"/>
          </a:p>
        </p:txBody>
      </p:sp>
    </p:spTree>
    <p:extLst>
      <p:ext uri="{BB962C8B-B14F-4D97-AF65-F5344CB8AC3E}">
        <p14:creationId xmlns:p14="http://schemas.microsoft.com/office/powerpoint/2010/main" val="690334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00B6B-37E4-D24B-8C52-ED3731B0CF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E4AD6AF-0794-E44B-9F34-E08FCB0D07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2F8F4D6-1326-A044-A685-E2D3C3204F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825EEAC-0FD6-DA42-B396-51AB63E1E40B}"/>
              </a:ext>
            </a:extLst>
          </p:cNvPr>
          <p:cNvSpPr>
            <a:spLocks noGrp="1"/>
          </p:cNvSpPr>
          <p:nvPr>
            <p:ph type="dt" sz="half" idx="10"/>
          </p:nvPr>
        </p:nvSpPr>
        <p:spPr/>
        <p:txBody>
          <a:bodyPr/>
          <a:lstStyle/>
          <a:p>
            <a:fld id="{0568F335-E995-1141-AB40-789C75CEE079}" type="datetimeFigureOut">
              <a:rPr lang="en-GB" smtClean="0"/>
              <a:t>30/04/2020</a:t>
            </a:fld>
            <a:endParaRPr lang="en-GB"/>
          </a:p>
        </p:txBody>
      </p:sp>
      <p:sp>
        <p:nvSpPr>
          <p:cNvPr id="6" name="Footer Placeholder 5">
            <a:extLst>
              <a:ext uri="{FF2B5EF4-FFF2-40B4-BE49-F238E27FC236}">
                <a16:creationId xmlns:a16="http://schemas.microsoft.com/office/drawing/2014/main" id="{4355DFD2-E6B9-D749-8AD2-3F99461925A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16DC71D-2FC3-D149-95BE-EDC35BB743DB}"/>
              </a:ext>
            </a:extLst>
          </p:cNvPr>
          <p:cNvSpPr>
            <a:spLocks noGrp="1"/>
          </p:cNvSpPr>
          <p:nvPr>
            <p:ph type="sldNum" sz="quarter" idx="12"/>
          </p:nvPr>
        </p:nvSpPr>
        <p:spPr/>
        <p:txBody>
          <a:bodyPr/>
          <a:lstStyle/>
          <a:p>
            <a:fld id="{64439D6C-6F32-B44F-94BE-B500BD84E9BF}" type="slidenum">
              <a:rPr lang="en-GB" smtClean="0"/>
              <a:t>‹#›</a:t>
            </a:fld>
            <a:endParaRPr lang="en-GB"/>
          </a:p>
        </p:txBody>
      </p:sp>
    </p:spTree>
    <p:extLst>
      <p:ext uri="{BB962C8B-B14F-4D97-AF65-F5344CB8AC3E}">
        <p14:creationId xmlns:p14="http://schemas.microsoft.com/office/powerpoint/2010/main" val="2959273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2D28B-5217-694F-8079-FCA746FB73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811A2DC-7FAC-C64E-9221-C31A0D27DD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4DDD77E-F6D9-CB43-990A-2197A996D6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C52D0A9-30BF-7743-A800-890076E792A2}"/>
              </a:ext>
            </a:extLst>
          </p:cNvPr>
          <p:cNvSpPr>
            <a:spLocks noGrp="1"/>
          </p:cNvSpPr>
          <p:nvPr>
            <p:ph type="dt" sz="half" idx="10"/>
          </p:nvPr>
        </p:nvSpPr>
        <p:spPr/>
        <p:txBody>
          <a:bodyPr/>
          <a:lstStyle/>
          <a:p>
            <a:fld id="{0568F335-E995-1141-AB40-789C75CEE079}" type="datetimeFigureOut">
              <a:rPr lang="en-GB" smtClean="0"/>
              <a:t>30/04/2020</a:t>
            </a:fld>
            <a:endParaRPr lang="en-GB"/>
          </a:p>
        </p:txBody>
      </p:sp>
      <p:sp>
        <p:nvSpPr>
          <p:cNvPr id="6" name="Footer Placeholder 5">
            <a:extLst>
              <a:ext uri="{FF2B5EF4-FFF2-40B4-BE49-F238E27FC236}">
                <a16:creationId xmlns:a16="http://schemas.microsoft.com/office/drawing/2014/main" id="{38FD2EE0-5FB2-1545-9C51-39C4F28A74F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5A728A-7D79-FD46-9A4B-C73B542DFD78}"/>
              </a:ext>
            </a:extLst>
          </p:cNvPr>
          <p:cNvSpPr>
            <a:spLocks noGrp="1"/>
          </p:cNvSpPr>
          <p:nvPr>
            <p:ph type="sldNum" sz="quarter" idx="12"/>
          </p:nvPr>
        </p:nvSpPr>
        <p:spPr/>
        <p:txBody>
          <a:bodyPr/>
          <a:lstStyle/>
          <a:p>
            <a:fld id="{64439D6C-6F32-B44F-94BE-B500BD84E9BF}" type="slidenum">
              <a:rPr lang="en-GB" smtClean="0"/>
              <a:t>‹#›</a:t>
            </a:fld>
            <a:endParaRPr lang="en-GB"/>
          </a:p>
        </p:txBody>
      </p:sp>
    </p:spTree>
    <p:extLst>
      <p:ext uri="{BB962C8B-B14F-4D97-AF65-F5344CB8AC3E}">
        <p14:creationId xmlns:p14="http://schemas.microsoft.com/office/powerpoint/2010/main" val="3692659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D96DBE-417D-374C-A244-0777BC0C8E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5F99ADF-50AD-5242-BF45-9CB44722CB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DFBFC7B-CCA9-3E44-9729-A54A85CABC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68F335-E995-1141-AB40-789C75CEE079}" type="datetimeFigureOut">
              <a:rPr lang="en-GB" smtClean="0"/>
              <a:t>30/04/2020</a:t>
            </a:fld>
            <a:endParaRPr lang="en-GB"/>
          </a:p>
        </p:txBody>
      </p:sp>
      <p:sp>
        <p:nvSpPr>
          <p:cNvPr id="5" name="Footer Placeholder 4">
            <a:extLst>
              <a:ext uri="{FF2B5EF4-FFF2-40B4-BE49-F238E27FC236}">
                <a16:creationId xmlns:a16="http://schemas.microsoft.com/office/drawing/2014/main" id="{90EFD877-874A-0C47-B032-15D9B645CA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643D7A1-3A55-E944-A1A7-25D2DE2D76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439D6C-6F32-B44F-94BE-B500BD84E9BF}" type="slidenum">
              <a:rPr lang="en-GB" smtClean="0"/>
              <a:t>‹#›</a:t>
            </a:fld>
            <a:endParaRPr lang="en-GB"/>
          </a:p>
        </p:txBody>
      </p:sp>
    </p:spTree>
    <p:extLst>
      <p:ext uri="{BB962C8B-B14F-4D97-AF65-F5344CB8AC3E}">
        <p14:creationId xmlns:p14="http://schemas.microsoft.com/office/powerpoint/2010/main" val="3034751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ED28452-A582-944F-95A9-09CAE071D471}"/>
              </a:ext>
            </a:extLst>
          </p:cNvPr>
          <p:cNvPicPr>
            <a:picLocks noChangeAspect="1"/>
          </p:cNvPicPr>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1237587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4D2B6690-6127-AC4E-9B6F-44DF0546556E}"/>
              </a:ext>
            </a:extLst>
          </p:cNvPr>
          <p:cNvSpPr>
            <a:spLocks noGrp="1"/>
          </p:cNvSpPr>
          <p:nvPr>
            <p:ph idx="1"/>
          </p:nvPr>
        </p:nvSpPr>
        <p:spPr>
          <a:xfrm>
            <a:off x="316706" y="335757"/>
            <a:ext cx="11558588" cy="6186487"/>
          </a:xfrm>
        </p:spPr>
        <p:txBody>
          <a:bodyPr>
            <a:noAutofit/>
          </a:bodyPr>
          <a:lstStyle/>
          <a:p>
            <a:pPr marL="742950" indent="-742950">
              <a:lnSpc>
                <a:spcPct val="100000"/>
              </a:lnSpc>
              <a:buFont typeface="+mj-lt"/>
              <a:buAutoNum type="arabicPeriod" startAt="2"/>
            </a:pPr>
            <a:r>
              <a:rPr lang="en-GB" sz="3600" b="1" dirty="0">
                <a:solidFill>
                  <a:schemeClr val="bg1"/>
                </a:solidFill>
                <a:latin typeface="Montserrat" panose="02000505000000020004" pitchFamily="2" charset="77"/>
              </a:rPr>
              <a:t>Inspired endurance </a:t>
            </a:r>
          </a:p>
          <a:p>
            <a:pPr marL="0" indent="0">
              <a:lnSpc>
                <a:spcPct val="100000"/>
              </a:lnSpc>
              <a:buNone/>
            </a:pPr>
            <a:endParaRPr lang="en-GB" sz="4200" b="1" dirty="0">
              <a:solidFill>
                <a:schemeClr val="bg1"/>
              </a:solidFill>
              <a:latin typeface="Montserrat" panose="02000505000000020004" pitchFamily="2" charset="77"/>
            </a:endParaRPr>
          </a:p>
          <a:p>
            <a:pPr marL="742950" indent="-742950">
              <a:lnSpc>
                <a:spcPct val="100000"/>
              </a:lnSpc>
              <a:buAutoNum type="arabicPeriod"/>
            </a:pPr>
            <a:endParaRPr lang="en-GB" sz="3600" dirty="0">
              <a:solidFill>
                <a:schemeClr val="bg1"/>
              </a:solidFill>
              <a:latin typeface="Montserrat" panose="02000505000000020004" pitchFamily="2" charset="77"/>
            </a:endParaRPr>
          </a:p>
        </p:txBody>
      </p:sp>
    </p:spTree>
    <p:extLst>
      <p:ext uri="{BB962C8B-B14F-4D97-AF65-F5344CB8AC3E}">
        <p14:creationId xmlns:p14="http://schemas.microsoft.com/office/powerpoint/2010/main" val="2052499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4D2B6690-6127-AC4E-9B6F-44DF0546556E}"/>
              </a:ext>
            </a:extLst>
          </p:cNvPr>
          <p:cNvSpPr>
            <a:spLocks noGrp="1"/>
          </p:cNvSpPr>
          <p:nvPr>
            <p:ph idx="1"/>
          </p:nvPr>
        </p:nvSpPr>
        <p:spPr>
          <a:xfrm>
            <a:off x="316706" y="335757"/>
            <a:ext cx="11558588" cy="6186487"/>
          </a:xfrm>
        </p:spPr>
        <p:txBody>
          <a:bodyPr>
            <a:noAutofit/>
          </a:bodyPr>
          <a:lstStyle/>
          <a:p>
            <a:pPr marL="0" indent="0">
              <a:lnSpc>
                <a:spcPct val="100000"/>
              </a:lnSpc>
              <a:buNone/>
            </a:pPr>
            <a:r>
              <a:rPr lang="en-GB" sz="4200" b="1" baseline="30000" dirty="0">
                <a:solidFill>
                  <a:schemeClr val="bg1"/>
                </a:solidFill>
                <a:latin typeface="Montserrat" panose="02000505000000020004" pitchFamily="2" charset="77"/>
              </a:rPr>
              <a:t>3 </a:t>
            </a:r>
            <a:r>
              <a:rPr lang="en-GB" sz="4200" b="1" dirty="0">
                <a:solidFill>
                  <a:schemeClr val="bg1"/>
                </a:solidFill>
                <a:latin typeface="Montserrat" panose="02000505000000020004" pitchFamily="2" charset="77"/>
              </a:rPr>
              <a:t>We recall, in the presence of our God and Father, your work produced by faith, your labour motivated by love, and your </a:t>
            </a:r>
            <a:r>
              <a:rPr lang="en-GB" sz="4200" b="1" dirty="0">
                <a:solidFill>
                  <a:srgbClr val="FFFF00"/>
                </a:solidFill>
                <a:latin typeface="Montserrat" panose="02000505000000020004" pitchFamily="2" charset="77"/>
              </a:rPr>
              <a:t>endurance inspired by hope </a:t>
            </a:r>
            <a:r>
              <a:rPr lang="en-GB" sz="4200" b="1" dirty="0">
                <a:solidFill>
                  <a:schemeClr val="bg1"/>
                </a:solidFill>
                <a:latin typeface="Montserrat" panose="02000505000000020004" pitchFamily="2" charset="77"/>
              </a:rPr>
              <a:t>in our Lord Jesus Christ. </a:t>
            </a:r>
            <a:endParaRPr lang="en-GB" sz="4400" b="1" dirty="0">
              <a:solidFill>
                <a:schemeClr val="bg1"/>
              </a:solidFill>
              <a:latin typeface="Montserrat" panose="02000505000000020004" pitchFamily="2" charset="77"/>
            </a:endParaRPr>
          </a:p>
          <a:p>
            <a:pPr marL="0" indent="0">
              <a:lnSpc>
                <a:spcPct val="100000"/>
              </a:lnSpc>
              <a:buNone/>
            </a:pPr>
            <a:r>
              <a:rPr lang="en-GB" sz="1800" dirty="0">
                <a:solidFill>
                  <a:schemeClr val="bg1"/>
                </a:solidFill>
                <a:latin typeface="Montserrat" panose="02000505000000020004" pitchFamily="2" charset="77"/>
              </a:rPr>
              <a:t>1 Thessalonians 1v3 CSB</a:t>
            </a:r>
          </a:p>
          <a:p>
            <a:pPr marL="0" indent="0">
              <a:lnSpc>
                <a:spcPct val="100000"/>
              </a:lnSpc>
              <a:buNone/>
            </a:pPr>
            <a:endParaRPr lang="en-GB" sz="3600" dirty="0">
              <a:solidFill>
                <a:schemeClr val="bg1"/>
              </a:solidFill>
              <a:latin typeface="Montserrat" panose="02000505000000020004" pitchFamily="2" charset="77"/>
            </a:endParaRPr>
          </a:p>
        </p:txBody>
      </p:sp>
    </p:spTree>
    <p:extLst>
      <p:ext uri="{BB962C8B-B14F-4D97-AF65-F5344CB8AC3E}">
        <p14:creationId xmlns:p14="http://schemas.microsoft.com/office/powerpoint/2010/main" val="1815769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4D2B6690-6127-AC4E-9B6F-44DF0546556E}"/>
              </a:ext>
            </a:extLst>
          </p:cNvPr>
          <p:cNvSpPr>
            <a:spLocks noGrp="1"/>
          </p:cNvSpPr>
          <p:nvPr>
            <p:ph idx="1"/>
          </p:nvPr>
        </p:nvSpPr>
        <p:spPr>
          <a:xfrm>
            <a:off x="316706" y="335757"/>
            <a:ext cx="11558588" cy="6186487"/>
          </a:xfrm>
        </p:spPr>
        <p:txBody>
          <a:bodyPr>
            <a:noAutofit/>
          </a:bodyPr>
          <a:lstStyle/>
          <a:p>
            <a:pPr marL="0" indent="0">
              <a:lnSpc>
                <a:spcPct val="100000"/>
              </a:lnSpc>
              <a:buNone/>
            </a:pPr>
            <a:r>
              <a:rPr lang="en-GB" sz="4400" b="1" baseline="30000" dirty="0">
                <a:solidFill>
                  <a:schemeClr val="bg1"/>
                </a:solidFill>
                <a:latin typeface="Montserrat" panose="02000505000000020004" pitchFamily="2" charset="77"/>
              </a:rPr>
              <a:t>4 </a:t>
            </a:r>
            <a:r>
              <a:rPr lang="en-GB" sz="4400" b="1" dirty="0">
                <a:solidFill>
                  <a:schemeClr val="bg1"/>
                </a:solidFill>
                <a:latin typeface="Montserrat" panose="02000505000000020004" pitchFamily="2" charset="77"/>
              </a:rPr>
              <a:t>For whatever was written in former days was written for our instruction, </a:t>
            </a:r>
            <a:r>
              <a:rPr lang="en-GB" sz="4400" b="1" dirty="0">
                <a:solidFill>
                  <a:srgbClr val="FFFF00"/>
                </a:solidFill>
                <a:latin typeface="Montserrat" panose="02000505000000020004" pitchFamily="2" charset="77"/>
              </a:rPr>
              <a:t>that through </a:t>
            </a:r>
            <a:r>
              <a:rPr lang="en-GB" sz="4400" b="1" dirty="0">
                <a:solidFill>
                  <a:schemeClr val="bg1"/>
                </a:solidFill>
                <a:latin typeface="Montserrat" panose="02000505000000020004" pitchFamily="2" charset="77"/>
              </a:rPr>
              <a:t>endurance and through the encouragement of </a:t>
            </a:r>
            <a:r>
              <a:rPr lang="en-GB" sz="4400" b="1" dirty="0">
                <a:solidFill>
                  <a:srgbClr val="FFFF00"/>
                </a:solidFill>
                <a:latin typeface="Montserrat" panose="02000505000000020004" pitchFamily="2" charset="77"/>
              </a:rPr>
              <a:t>the Scriptures we might have hope</a:t>
            </a:r>
            <a:r>
              <a:rPr lang="en-GB" sz="4400" b="1" dirty="0">
                <a:solidFill>
                  <a:schemeClr val="bg1"/>
                </a:solidFill>
                <a:latin typeface="Montserrat" panose="02000505000000020004" pitchFamily="2" charset="77"/>
              </a:rPr>
              <a:t>.</a:t>
            </a:r>
          </a:p>
          <a:p>
            <a:pPr marL="0" indent="0">
              <a:lnSpc>
                <a:spcPct val="100000"/>
              </a:lnSpc>
              <a:buNone/>
            </a:pPr>
            <a:r>
              <a:rPr lang="en-GB" sz="2000" b="1" dirty="0">
                <a:solidFill>
                  <a:schemeClr val="bg1"/>
                </a:solidFill>
                <a:latin typeface="Montserrat" panose="02000505000000020004" pitchFamily="2" charset="77"/>
              </a:rPr>
              <a:t>Romans 15v4 ESV</a:t>
            </a:r>
          </a:p>
        </p:txBody>
      </p:sp>
    </p:spTree>
    <p:extLst>
      <p:ext uri="{BB962C8B-B14F-4D97-AF65-F5344CB8AC3E}">
        <p14:creationId xmlns:p14="http://schemas.microsoft.com/office/powerpoint/2010/main" val="1350284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4D2B6690-6127-AC4E-9B6F-44DF0546556E}"/>
              </a:ext>
            </a:extLst>
          </p:cNvPr>
          <p:cNvSpPr>
            <a:spLocks noGrp="1"/>
          </p:cNvSpPr>
          <p:nvPr>
            <p:ph idx="1"/>
          </p:nvPr>
        </p:nvSpPr>
        <p:spPr>
          <a:xfrm>
            <a:off x="316706" y="335757"/>
            <a:ext cx="11558588" cy="6186487"/>
          </a:xfrm>
        </p:spPr>
        <p:txBody>
          <a:bodyPr>
            <a:noAutofit/>
          </a:bodyPr>
          <a:lstStyle/>
          <a:p>
            <a:pPr marL="0" indent="0">
              <a:lnSpc>
                <a:spcPct val="100000"/>
              </a:lnSpc>
              <a:buNone/>
            </a:pPr>
            <a:r>
              <a:rPr lang="en-GB" sz="3200" b="1" dirty="0">
                <a:solidFill>
                  <a:schemeClr val="bg1"/>
                </a:solidFill>
                <a:latin typeface="Montserrat" panose="02000505000000020004" pitchFamily="2" charset="77"/>
              </a:rPr>
              <a:t> </a:t>
            </a:r>
            <a:r>
              <a:rPr lang="en-GB" sz="4400" b="1" baseline="30000" dirty="0">
                <a:solidFill>
                  <a:schemeClr val="bg1"/>
                </a:solidFill>
                <a:latin typeface="Montserrat" panose="02000505000000020004" pitchFamily="2" charset="77"/>
              </a:rPr>
              <a:t>3 </a:t>
            </a:r>
            <a:r>
              <a:rPr lang="en-GB" sz="4400" b="1" dirty="0">
                <a:solidFill>
                  <a:schemeClr val="bg1"/>
                </a:solidFill>
                <a:latin typeface="Montserrat" panose="02000505000000020004" pitchFamily="2" charset="77"/>
              </a:rPr>
              <a:t>We recall, in the presence of our God and Father, your work produced by faith, your labour motivated by love, and your </a:t>
            </a:r>
            <a:r>
              <a:rPr lang="en-GB" sz="4400" b="1" u="sng" dirty="0">
                <a:solidFill>
                  <a:schemeClr val="bg1"/>
                </a:solidFill>
                <a:latin typeface="Montserrat" panose="02000505000000020004" pitchFamily="2" charset="77"/>
              </a:rPr>
              <a:t>endurance inspired by hope </a:t>
            </a:r>
            <a:r>
              <a:rPr lang="en-GB" sz="4400" b="1" dirty="0">
                <a:solidFill>
                  <a:schemeClr val="bg1"/>
                </a:solidFill>
                <a:latin typeface="Montserrat" panose="02000505000000020004" pitchFamily="2" charset="77"/>
              </a:rPr>
              <a:t>in our Lord Jesus Christ. </a:t>
            </a:r>
            <a:r>
              <a:rPr lang="en-GB" sz="4400" b="1" baseline="30000" dirty="0">
                <a:solidFill>
                  <a:schemeClr val="bg1"/>
                </a:solidFill>
                <a:latin typeface="Montserrat" panose="02000505000000020004" pitchFamily="2" charset="77"/>
              </a:rPr>
              <a:t>4</a:t>
            </a:r>
            <a:r>
              <a:rPr lang="en-GB" sz="4400" b="1" dirty="0">
                <a:solidFill>
                  <a:schemeClr val="bg1"/>
                </a:solidFill>
                <a:latin typeface="Montserrat" panose="02000505000000020004" pitchFamily="2" charset="77"/>
              </a:rPr>
              <a:t>For we know, brothers and sisters loved by God, that </a:t>
            </a:r>
            <a:r>
              <a:rPr lang="en-GB" sz="4400" b="1" dirty="0">
                <a:solidFill>
                  <a:srgbClr val="FFFF00"/>
                </a:solidFill>
                <a:latin typeface="Montserrat" panose="02000505000000020004" pitchFamily="2" charset="77"/>
              </a:rPr>
              <a:t>he has chosen you</a:t>
            </a:r>
            <a:r>
              <a:rPr lang="en-GB" sz="4400" b="1" dirty="0">
                <a:solidFill>
                  <a:schemeClr val="bg1"/>
                </a:solidFill>
                <a:latin typeface="Montserrat" panose="02000505000000020004" pitchFamily="2" charset="77"/>
              </a:rPr>
              <a:t>…</a:t>
            </a:r>
          </a:p>
          <a:p>
            <a:pPr marL="0" indent="0">
              <a:lnSpc>
                <a:spcPct val="100000"/>
              </a:lnSpc>
              <a:buNone/>
            </a:pPr>
            <a:r>
              <a:rPr lang="en-GB" sz="1800" dirty="0">
                <a:solidFill>
                  <a:schemeClr val="bg1"/>
                </a:solidFill>
                <a:latin typeface="Montserrat" panose="02000505000000020004" pitchFamily="2" charset="77"/>
              </a:rPr>
              <a:t>1 Thessalonians 1v3-4 CSB</a:t>
            </a:r>
          </a:p>
          <a:p>
            <a:pPr marL="0" indent="0">
              <a:lnSpc>
                <a:spcPct val="100000"/>
              </a:lnSpc>
              <a:buNone/>
            </a:pPr>
            <a:endParaRPr lang="en-GB" sz="3600" dirty="0">
              <a:solidFill>
                <a:schemeClr val="bg1"/>
              </a:solidFill>
              <a:latin typeface="Montserrat" panose="02000505000000020004" pitchFamily="2" charset="77"/>
            </a:endParaRPr>
          </a:p>
        </p:txBody>
      </p:sp>
    </p:spTree>
    <p:extLst>
      <p:ext uri="{BB962C8B-B14F-4D97-AF65-F5344CB8AC3E}">
        <p14:creationId xmlns:p14="http://schemas.microsoft.com/office/powerpoint/2010/main" val="2424808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4D2B6690-6127-AC4E-9B6F-44DF0546556E}"/>
              </a:ext>
            </a:extLst>
          </p:cNvPr>
          <p:cNvSpPr>
            <a:spLocks noGrp="1"/>
          </p:cNvSpPr>
          <p:nvPr>
            <p:ph idx="1"/>
          </p:nvPr>
        </p:nvSpPr>
        <p:spPr>
          <a:xfrm>
            <a:off x="316706" y="335757"/>
            <a:ext cx="11558588" cy="6186487"/>
          </a:xfrm>
        </p:spPr>
        <p:txBody>
          <a:bodyPr>
            <a:noAutofit/>
          </a:bodyPr>
          <a:lstStyle/>
          <a:p>
            <a:pPr marL="0" indent="0">
              <a:lnSpc>
                <a:spcPct val="100000"/>
              </a:lnSpc>
              <a:buNone/>
            </a:pPr>
            <a:r>
              <a:rPr lang="en-GB" sz="3200" b="1" dirty="0">
                <a:solidFill>
                  <a:schemeClr val="bg1"/>
                </a:solidFill>
                <a:latin typeface="Montserrat" panose="02000505000000020004" pitchFamily="2" charset="77"/>
              </a:rPr>
              <a:t>I am God, and there is no other; I am God, and there is none like me, declaring the end from the beginning and from ancient times things not yet done, saying, ‘My counsel shall stand, and I will accomplish all my purpose,’ </a:t>
            </a:r>
            <a:r>
              <a:rPr lang="en-GB" dirty="0">
                <a:solidFill>
                  <a:schemeClr val="bg1"/>
                </a:solidFill>
                <a:latin typeface="Montserrat" panose="02000505000000020004" pitchFamily="2" charset="77"/>
              </a:rPr>
              <a:t>Isa 46v9-10</a:t>
            </a:r>
          </a:p>
          <a:p>
            <a:pPr marL="0" indent="0">
              <a:lnSpc>
                <a:spcPct val="100000"/>
              </a:lnSpc>
              <a:buNone/>
            </a:pPr>
            <a:endParaRPr lang="en-GB" sz="1800" dirty="0">
              <a:solidFill>
                <a:schemeClr val="bg1"/>
              </a:solidFill>
              <a:latin typeface="Montserrat" panose="02000505000000020004" pitchFamily="2" charset="77"/>
            </a:endParaRPr>
          </a:p>
          <a:p>
            <a:pPr marL="0" indent="0">
              <a:lnSpc>
                <a:spcPct val="100000"/>
              </a:lnSpc>
              <a:buNone/>
            </a:pPr>
            <a:r>
              <a:rPr lang="en-GB" sz="3200" b="1" dirty="0">
                <a:solidFill>
                  <a:schemeClr val="bg1"/>
                </a:solidFill>
                <a:latin typeface="Montserrat" panose="02000505000000020004" pitchFamily="2" charset="77"/>
              </a:rPr>
              <a:t>he who is the blessed and only Sovereign, the King of kings and Lord of lords, </a:t>
            </a:r>
            <a:r>
              <a:rPr lang="en-GB" sz="3200" dirty="0">
                <a:solidFill>
                  <a:schemeClr val="bg1"/>
                </a:solidFill>
                <a:latin typeface="Montserrat" panose="02000505000000020004" pitchFamily="2" charset="77"/>
              </a:rPr>
              <a:t>1 Tim 6:15</a:t>
            </a:r>
          </a:p>
          <a:p>
            <a:pPr marL="0" indent="0">
              <a:lnSpc>
                <a:spcPct val="100000"/>
              </a:lnSpc>
              <a:buNone/>
            </a:pPr>
            <a:endParaRPr lang="en-GB" sz="3200" b="1" dirty="0">
              <a:solidFill>
                <a:schemeClr val="bg1"/>
              </a:solidFill>
              <a:latin typeface="Montserrat" panose="02000505000000020004" pitchFamily="2" charset="77"/>
            </a:endParaRPr>
          </a:p>
          <a:p>
            <a:pPr marL="0" indent="0">
              <a:lnSpc>
                <a:spcPct val="100000"/>
              </a:lnSpc>
              <a:buNone/>
            </a:pPr>
            <a:r>
              <a:rPr lang="en-GB" sz="3200" b="1" dirty="0">
                <a:solidFill>
                  <a:schemeClr val="bg1"/>
                </a:solidFill>
                <a:latin typeface="Montserrat" panose="02000505000000020004" pitchFamily="2" charset="77"/>
              </a:rPr>
              <a:t>none can stay his hand or say to him, “What have you done?” </a:t>
            </a:r>
            <a:r>
              <a:rPr lang="en-GB" dirty="0">
                <a:solidFill>
                  <a:schemeClr val="bg1"/>
                </a:solidFill>
                <a:latin typeface="Montserrat" panose="02000505000000020004" pitchFamily="2" charset="77"/>
              </a:rPr>
              <a:t>Dan 4:35</a:t>
            </a:r>
          </a:p>
          <a:p>
            <a:pPr marL="0" indent="0">
              <a:lnSpc>
                <a:spcPct val="100000"/>
              </a:lnSpc>
              <a:buNone/>
            </a:pPr>
            <a:endParaRPr lang="en-GB" sz="1800" dirty="0">
              <a:solidFill>
                <a:schemeClr val="bg1"/>
              </a:solidFill>
              <a:latin typeface="Montserrat" panose="02000505000000020004" pitchFamily="2" charset="77"/>
            </a:endParaRPr>
          </a:p>
          <a:p>
            <a:pPr marL="0" indent="0">
              <a:lnSpc>
                <a:spcPct val="100000"/>
              </a:lnSpc>
              <a:buNone/>
            </a:pPr>
            <a:endParaRPr lang="en-GB" sz="3600" dirty="0">
              <a:solidFill>
                <a:schemeClr val="bg1"/>
              </a:solidFill>
              <a:latin typeface="Montserrat" panose="02000505000000020004" pitchFamily="2" charset="77"/>
            </a:endParaRPr>
          </a:p>
        </p:txBody>
      </p:sp>
    </p:spTree>
    <p:extLst>
      <p:ext uri="{BB962C8B-B14F-4D97-AF65-F5344CB8AC3E}">
        <p14:creationId xmlns:p14="http://schemas.microsoft.com/office/powerpoint/2010/main" val="34954394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4D2B6690-6127-AC4E-9B6F-44DF0546556E}"/>
              </a:ext>
            </a:extLst>
          </p:cNvPr>
          <p:cNvSpPr>
            <a:spLocks noGrp="1"/>
          </p:cNvSpPr>
          <p:nvPr>
            <p:ph idx="1"/>
          </p:nvPr>
        </p:nvSpPr>
        <p:spPr>
          <a:xfrm>
            <a:off x="316706" y="335757"/>
            <a:ext cx="11558588" cy="6186487"/>
          </a:xfrm>
        </p:spPr>
        <p:txBody>
          <a:bodyPr>
            <a:noAutofit/>
          </a:bodyPr>
          <a:lstStyle/>
          <a:p>
            <a:pPr marL="0" indent="0">
              <a:lnSpc>
                <a:spcPct val="100000"/>
              </a:lnSpc>
              <a:buNone/>
            </a:pPr>
            <a:r>
              <a:rPr lang="en-GB" sz="3150" b="1" dirty="0">
                <a:solidFill>
                  <a:schemeClr val="bg1"/>
                </a:solidFill>
                <a:latin typeface="Montserrat" panose="02000505000000020004" pitchFamily="2" charset="77"/>
              </a:rPr>
              <a:t>The doctrine of God's Sovereignty lies at the foundation of Christian theology…It is the centre of gravity in the system of Christian truth: the sun around which all the lesser orbs are grouped. It is the golden milestone to which every highway of knowledge leads and from which they all radiate. It is the cord upon which all other doctrines are strung like so many pearls, holding them in place and giving them unity…</a:t>
            </a:r>
            <a:r>
              <a:rPr lang="en-GB" sz="3150" b="1" dirty="0">
                <a:solidFill>
                  <a:srgbClr val="FFFF00"/>
                </a:solidFill>
                <a:latin typeface="Montserrat" panose="02000505000000020004" pitchFamily="2" charset="77"/>
              </a:rPr>
              <a:t>It is designed as the sheet-anchor for our souls amid the storms of life</a:t>
            </a:r>
            <a:r>
              <a:rPr lang="en-GB" sz="3150" b="1" dirty="0">
                <a:solidFill>
                  <a:schemeClr val="bg1"/>
                </a:solidFill>
                <a:latin typeface="Montserrat" panose="02000505000000020004" pitchFamily="2" charset="77"/>
              </a:rPr>
              <a:t>. The doctrine of God's Sovereignty is a Divine cordial to refresh our spirits. </a:t>
            </a:r>
          </a:p>
          <a:p>
            <a:pPr marL="0" indent="0">
              <a:lnSpc>
                <a:spcPct val="100000"/>
              </a:lnSpc>
              <a:buNone/>
            </a:pPr>
            <a:r>
              <a:rPr lang="en-GB" dirty="0">
                <a:solidFill>
                  <a:schemeClr val="bg1"/>
                </a:solidFill>
                <a:latin typeface="Montserrat" panose="02000505000000020004" pitchFamily="2" charset="77"/>
              </a:rPr>
              <a:t>A.W. Pink</a:t>
            </a:r>
            <a:endParaRPr lang="en-GB" sz="3200" dirty="0">
              <a:solidFill>
                <a:schemeClr val="bg1"/>
              </a:solidFill>
              <a:latin typeface="Montserrat" panose="02000505000000020004" pitchFamily="2" charset="77"/>
            </a:endParaRPr>
          </a:p>
        </p:txBody>
      </p:sp>
    </p:spTree>
    <p:extLst>
      <p:ext uri="{BB962C8B-B14F-4D97-AF65-F5344CB8AC3E}">
        <p14:creationId xmlns:p14="http://schemas.microsoft.com/office/powerpoint/2010/main" val="28952011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4D2B6690-6127-AC4E-9B6F-44DF0546556E}"/>
              </a:ext>
            </a:extLst>
          </p:cNvPr>
          <p:cNvSpPr>
            <a:spLocks noGrp="1"/>
          </p:cNvSpPr>
          <p:nvPr>
            <p:ph idx="1"/>
          </p:nvPr>
        </p:nvSpPr>
        <p:spPr>
          <a:xfrm>
            <a:off x="316706" y="335757"/>
            <a:ext cx="11558588" cy="6186487"/>
          </a:xfrm>
        </p:spPr>
        <p:txBody>
          <a:bodyPr>
            <a:noAutofit/>
          </a:bodyPr>
          <a:lstStyle/>
          <a:p>
            <a:pPr marL="0" indent="0">
              <a:lnSpc>
                <a:spcPct val="100000"/>
              </a:lnSpc>
              <a:buNone/>
            </a:pPr>
            <a:r>
              <a:rPr lang="en-GB" sz="4400" b="1" baseline="30000" dirty="0">
                <a:solidFill>
                  <a:schemeClr val="bg1"/>
                </a:solidFill>
                <a:latin typeface="Montserrat" panose="02000505000000020004" pitchFamily="2" charset="77"/>
              </a:rPr>
              <a:t>4 </a:t>
            </a:r>
            <a:r>
              <a:rPr lang="en-GB" sz="4400" b="1" dirty="0">
                <a:solidFill>
                  <a:schemeClr val="bg1"/>
                </a:solidFill>
                <a:latin typeface="Montserrat" panose="02000505000000020004" pitchFamily="2" charset="77"/>
              </a:rPr>
              <a:t>For we know, brothers and sisters loved by God, that </a:t>
            </a:r>
            <a:r>
              <a:rPr lang="en-GB" sz="4400" b="1" dirty="0">
                <a:solidFill>
                  <a:srgbClr val="FFFF00"/>
                </a:solidFill>
                <a:latin typeface="Montserrat" panose="02000505000000020004" pitchFamily="2" charset="77"/>
              </a:rPr>
              <a:t>he has chosen you</a:t>
            </a:r>
            <a:r>
              <a:rPr lang="en-GB" sz="4400" b="1" dirty="0">
                <a:solidFill>
                  <a:schemeClr val="bg1"/>
                </a:solidFill>
                <a:latin typeface="Montserrat" panose="02000505000000020004" pitchFamily="2" charset="77"/>
              </a:rPr>
              <a:t>,  </a:t>
            </a:r>
            <a:r>
              <a:rPr lang="en-GB" sz="4400" b="1" baseline="30000" dirty="0">
                <a:solidFill>
                  <a:schemeClr val="bg1"/>
                </a:solidFill>
                <a:latin typeface="Montserrat" panose="02000505000000020004" pitchFamily="2" charset="77"/>
              </a:rPr>
              <a:t>5</a:t>
            </a:r>
            <a:r>
              <a:rPr lang="en-GB" sz="4400" b="1" dirty="0">
                <a:solidFill>
                  <a:schemeClr val="bg1"/>
                </a:solidFill>
                <a:latin typeface="Montserrat" panose="02000505000000020004" pitchFamily="2" charset="77"/>
              </a:rPr>
              <a:t> because our gospel did not come to you in word only, but also in power, in the Holy Spirit, and with full assurance.</a:t>
            </a:r>
          </a:p>
          <a:p>
            <a:pPr marL="0" indent="0">
              <a:lnSpc>
                <a:spcPct val="100000"/>
              </a:lnSpc>
              <a:buNone/>
            </a:pPr>
            <a:r>
              <a:rPr lang="en-GB" sz="1800" dirty="0">
                <a:solidFill>
                  <a:schemeClr val="bg1"/>
                </a:solidFill>
                <a:latin typeface="Montserrat" panose="02000505000000020004" pitchFamily="2" charset="77"/>
              </a:rPr>
              <a:t>1 Thessalonians 1v4-5 CSB</a:t>
            </a:r>
          </a:p>
          <a:p>
            <a:pPr marL="0" indent="0">
              <a:lnSpc>
                <a:spcPct val="100000"/>
              </a:lnSpc>
              <a:buNone/>
            </a:pPr>
            <a:endParaRPr lang="en-GB" sz="3600" dirty="0">
              <a:solidFill>
                <a:schemeClr val="bg1"/>
              </a:solidFill>
              <a:latin typeface="Montserrat" panose="02000505000000020004" pitchFamily="2" charset="77"/>
            </a:endParaRPr>
          </a:p>
        </p:txBody>
      </p:sp>
    </p:spTree>
    <p:extLst>
      <p:ext uri="{BB962C8B-B14F-4D97-AF65-F5344CB8AC3E}">
        <p14:creationId xmlns:p14="http://schemas.microsoft.com/office/powerpoint/2010/main" val="1038619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ED28452-A582-944F-95A9-09CAE071D471}"/>
              </a:ext>
            </a:extLst>
          </p:cNvPr>
          <p:cNvPicPr>
            <a:picLocks noChangeAspect="1"/>
          </p:cNvPicPr>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1610385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4D2B6690-6127-AC4E-9B6F-44DF0546556E}"/>
              </a:ext>
            </a:extLst>
          </p:cNvPr>
          <p:cNvSpPr>
            <a:spLocks noGrp="1"/>
          </p:cNvSpPr>
          <p:nvPr>
            <p:ph idx="1"/>
          </p:nvPr>
        </p:nvSpPr>
        <p:spPr>
          <a:xfrm>
            <a:off x="316706" y="335757"/>
            <a:ext cx="11558588" cy="6186487"/>
          </a:xfrm>
        </p:spPr>
        <p:txBody>
          <a:bodyPr>
            <a:noAutofit/>
          </a:bodyPr>
          <a:lstStyle/>
          <a:p>
            <a:pPr marL="0" indent="0" algn="ctr">
              <a:lnSpc>
                <a:spcPct val="100000"/>
              </a:lnSpc>
              <a:buNone/>
            </a:pPr>
            <a:r>
              <a:rPr lang="en-GB" sz="4400" b="1" dirty="0">
                <a:solidFill>
                  <a:schemeClr val="bg1"/>
                </a:solidFill>
                <a:latin typeface="Montserrat" panose="02000505000000020004" pitchFamily="2" charset="77"/>
              </a:rPr>
              <a:t>A repeated phrase</a:t>
            </a:r>
          </a:p>
          <a:p>
            <a:pPr marL="0" indent="0" algn="ctr">
              <a:lnSpc>
                <a:spcPct val="100000"/>
              </a:lnSpc>
              <a:buNone/>
            </a:pPr>
            <a:r>
              <a:rPr lang="en-GB" sz="2400" dirty="0">
                <a:solidFill>
                  <a:schemeClr val="bg1"/>
                </a:solidFill>
                <a:latin typeface="Montserrat" panose="02000505000000020004" pitchFamily="2" charset="77"/>
              </a:rPr>
              <a:t>received/welcomed/accepted</a:t>
            </a:r>
          </a:p>
          <a:p>
            <a:pPr marL="0" indent="0" algn="ctr">
              <a:lnSpc>
                <a:spcPct val="100000"/>
              </a:lnSpc>
              <a:buNone/>
            </a:pPr>
            <a:endParaRPr lang="en-GB" sz="3000" dirty="0">
              <a:solidFill>
                <a:schemeClr val="bg1"/>
              </a:solidFill>
              <a:latin typeface="Montserrat" panose="02000505000000020004" pitchFamily="2" charset="77"/>
            </a:endParaRPr>
          </a:p>
          <a:p>
            <a:pPr marL="0" indent="0">
              <a:lnSpc>
                <a:spcPct val="100000"/>
              </a:lnSpc>
              <a:buNone/>
            </a:pPr>
            <a:r>
              <a:rPr lang="en-GB" sz="3200" b="1" dirty="0">
                <a:solidFill>
                  <a:schemeClr val="bg1"/>
                </a:solidFill>
                <a:latin typeface="Montserrat" panose="02000505000000020004" pitchFamily="2" charset="77"/>
              </a:rPr>
              <a:t>1v6</a:t>
            </a:r>
            <a:r>
              <a:rPr lang="en-GB" sz="3200" b="1" baseline="30000" dirty="0">
                <a:solidFill>
                  <a:schemeClr val="bg1"/>
                </a:solidFill>
                <a:latin typeface="Montserrat" panose="02000505000000020004" pitchFamily="2" charset="77"/>
              </a:rPr>
              <a:t> </a:t>
            </a:r>
            <a:r>
              <a:rPr lang="en-GB" sz="3200" b="1" dirty="0">
                <a:solidFill>
                  <a:schemeClr val="bg1"/>
                </a:solidFill>
                <a:latin typeface="Montserrat" panose="02000505000000020004" pitchFamily="2" charset="77"/>
              </a:rPr>
              <a:t>…for you </a:t>
            </a:r>
            <a:r>
              <a:rPr lang="en-GB" sz="3200" b="1" dirty="0">
                <a:solidFill>
                  <a:srgbClr val="FFFF00"/>
                </a:solidFill>
                <a:latin typeface="Montserrat" panose="02000505000000020004" pitchFamily="2" charset="77"/>
              </a:rPr>
              <a:t>received the word </a:t>
            </a:r>
            <a:r>
              <a:rPr lang="en-GB" sz="3200" b="1" dirty="0">
                <a:solidFill>
                  <a:schemeClr val="bg1"/>
                </a:solidFill>
                <a:latin typeface="Montserrat" panose="02000505000000020004" pitchFamily="2" charset="77"/>
              </a:rPr>
              <a:t>in much affliction (ESV)</a:t>
            </a:r>
          </a:p>
          <a:p>
            <a:pPr marL="0" indent="0">
              <a:lnSpc>
                <a:spcPct val="100000"/>
              </a:lnSpc>
              <a:buNone/>
            </a:pPr>
            <a:endParaRPr lang="en-GB" sz="2000" b="1" dirty="0">
              <a:solidFill>
                <a:schemeClr val="bg1"/>
              </a:solidFill>
              <a:latin typeface="Montserrat" panose="02000505000000020004" pitchFamily="2" charset="77"/>
            </a:endParaRPr>
          </a:p>
          <a:p>
            <a:pPr marL="0" indent="0">
              <a:lnSpc>
                <a:spcPct val="100000"/>
              </a:lnSpc>
              <a:buNone/>
            </a:pPr>
            <a:r>
              <a:rPr lang="en-GB" sz="3200" b="1" dirty="0">
                <a:solidFill>
                  <a:schemeClr val="bg1"/>
                </a:solidFill>
                <a:latin typeface="Montserrat" panose="02000505000000020004" pitchFamily="2" charset="77"/>
              </a:rPr>
              <a:t>2v13 …when you </a:t>
            </a:r>
            <a:r>
              <a:rPr lang="en-GB" sz="3200" b="1" dirty="0">
                <a:solidFill>
                  <a:srgbClr val="FFFF00"/>
                </a:solidFill>
                <a:latin typeface="Montserrat" panose="02000505000000020004" pitchFamily="2" charset="77"/>
              </a:rPr>
              <a:t>received the word </a:t>
            </a:r>
            <a:r>
              <a:rPr lang="en-GB" sz="3200" b="1" dirty="0">
                <a:solidFill>
                  <a:schemeClr val="bg1"/>
                </a:solidFill>
                <a:latin typeface="Montserrat" panose="02000505000000020004" pitchFamily="2" charset="77"/>
              </a:rPr>
              <a:t>of God that you heard from us, you </a:t>
            </a:r>
            <a:r>
              <a:rPr lang="en-GB" sz="3200" b="1" dirty="0">
                <a:solidFill>
                  <a:srgbClr val="FFFF00"/>
                </a:solidFill>
                <a:latin typeface="Montserrat" panose="02000505000000020004" pitchFamily="2" charset="77"/>
              </a:rPr>
              <a:t>welcomed it </a:t>
            </a:r>
            <a:r>
              <a:rPr lang="en-GB" sz="3200" b="1" dirty="0">
                <a:solidFill>
                  <a:schemeClr val="bg1"/>
                </a:solidFill>
                <a:latin typeface="Montserrat" panose="02000505000000020004" pitchFamily="2" charset="77"/>
              </a:rPr>
              <a:t>not as a human message, but as it truly is, the word of God (CSB)</a:t>
            </a:r>
          </a:p>
          <a:p>
            <a:pPr marL="0" indent="0">
              <a:lnSpc>
                <a:spcPct val="100000"/>
              </a:lnSpc>
              <a:buNone/>
            </a:pPr>
            <a:endParaRPr lang="en-GB" sz="2000" b="1" dirty="0">
              <a:solidFill>
                <a:schemeClr val="bg1"/>
              </a:solidFill>
              <a:latin typeface="Montserrat" panose="02000505000000020004" pitchFamily="2" charset="77"/>
            </a:endParaRPr>
          </a:p>
          <a:p>
            <a:pPr marL="0" indent="0">
              <a:lnSpc>
                <a:spcPct val="100000"/>
              </a:lnSpc>
              <a:buNone/>
            </a:pPr>
            <a:r>
              <a:rPr lang="en-GB" sz="3200" b="1" dirty="0">
                <a:solidFill>
                  <a:schemeClr val="bg1"/>
                </a:solidFill>
                <a:latin typeface="Montserrat" panose="02000505000000020004" pitchFamily="2" charset="77"/>
              </a:rPr>
              <a:t>4v1 …as you have </a:t>
            </a:r>
            <a:r>
              <a:rPr lang="en-GB" sz="3200" b="1" dirty="0">
                <a:solidFill>
                  <a:srgbClr val="FFFF00"/>
                </a:solidFill>
                <a:latin typeface="Montserrat" panose="02000505000000020004" pitchFamily="2" charset="77"/>
              </a:rPr>
              <a:t>received instruction </a:t>
            </a:r>
            <a:r>
              <a:rPr lang="en-GB" sz="3200" b="1" dirty="0">
                <a:solidFill>
                  <a:schemeClr val="bg1"/>
                </a:solidFill>
                <a:latin typeface="Montserrat" panose="02000505000000020004" pitchFamily="2" charset="77"/>
              </a:rPr>
              <a:t>from us (CSB)</a:t>
            </a:r>
          </a:p>
          <a:p>
            <a:pPr marL="0" indent="0">
              <a:lnSpc>
                <a:spcPct val="100000"/>
              </a:lnSpc>
              <a:buNone/>
            </a:pPr>
            <a:endParaRPr lang="en-GB" sz="1600" b="1" dirty="0">
              <a:solidFill>
                <a:schemeClr val="bg1"/>
              </a:solidFill>
              <a:latin typeface="Montserrat" panose="02000505000000020004" pitchFamily="2" charset="77"/>
            </a:endParaRPr>
          </a:p>
        </p:txBody>
      </p:sp>
    </p:spTree>
    <p:extLst>
      <p:ext uri="{BB962C8B-B14F-4D97-AF65-F5344CB8AC3E}">
        <p14:creationId xmlns:p14="http://schemas.microsoft.com/office/powerpoint/2010/main" val="3093219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4D2B6690-6127-AC4E-9B6F-44DF0546556E}"/>
              </a:ext>
            </a:extLst>
          </p:cNvPr>
          <p:cNvSpPr>
            <a:spLocks noGrp="1"/>
          </p:cNvSpPr>
          <p:nvPr>
            <p:ph idx="1"/>
          </p:nvPr>
        </p:nvSpPr>
        <p:spPr>
          <a:xfrm>
            <a:off x="316706" y="335757"/>
            <a:ext cx="11558588" cy="6186487"/>
          </a:xfrm>
        </p:spPr>
        <p:txBody>
          <a:bodyPr>
            <a:noAutofit/>
          </a:bodyPr>
          <a:lstStyle/>
          <a:p>
            <a:pPr marL="0" indent="0">
              <a:lnSpc>
                <a:spcPct val="100000"/>
              </a:lnSpc>
              <a:buNone/>
            </a:pPr>
            <a:r>
              <a:rPr lang="en-GB" sz="4200" b="1" baseline="30000" dirty="0">
                <a:solidFill>
                  <a:schemeClr val="bg1"/>
                </a:solidFill>
                <a:latin typeface="Montserrat" panose="02000505000000020004" pitchFamily="2" charset="77"/>
              </a:rPr>
              <a:t>2 </a:t>
            </a:r>
            <a:r>
              <a:rPr lang="en-GB" sz="4200" b="1" dirty="0">
                <a:solidFill>
                  <a:schemeClr val="bg1"/>
                </a:solidFill>
                <a:latin typeface="Montserrat" panose="02000505000000020004" pitchFamily="2" charset="77"/>
              </a:rPr>
              <a:t>We always thank God for all of you, making mention of you constantly in our prayers. </a:t>
            </a:r>
            <a:r>
              <a:rPr lang="en-GB" sz="4200" b="1" baseline="30000" dirty="0">
                <a:solidFill>
                  <a:schemeClr val="bg1"/>
                </a:solidFill>
                <a:latin typeface="Montserrat" panose="02000505000000020004" pitchFamily="2" charset="77"/>
              </a:rPr>
              <a:t>3 </a:t>
            </a:r>
            <a:r>
              <a:rPr lang="en-GB" sz="4200" b="1" dirty="0">
                <a:solidFill>
                  <a:schemeClr val="bg1"/>
                </a:solidFill>
                <a:latin typeface="Montserrat" panose="02000505000000020004" pitchFamily="2" charset="77"/>
              </a:rPr>
              <a:t>We recall, in the presence of our God and Father, your work produced by faith, your labour motivated by love, and your endurance inspired by hope in our Lord Jesus Christ. </a:t>
            </a:r>
            <a:endParaRPr lang="en-GB" sz="4400" b="1" dirty="0">
              <a:solidFill>
                <a:schemeClr val="bg1"/>
              </a:solidFill>
              <a:latin typeface="Montserrat" panose="02000505000000020004" pitchFamily="2" charset="77"/>
            </a:endParaRPr>
          </a:p>
          <a:p>
            <a:pPr marL="0" indent="0">
              <a:lnSpc>
                <a:spcPct val="100000"/>
              </a:lnSpc>
              <a:buNone/>
            </a:pPr>
            <a:r>
              <a:rPr lang="en-GB" sz="1800" dirty="0">
                <a:solidFill>
                  <a:schemeClr val="bg1"/>
                </a:solidFill>
                <a:latin typeface="Montserrat" panose="02000505000000020004" pitchFamily="2" charset="77"/>
              </a:rPr>
              <a:t>1 Thessalonians 1v2-3 CSB</a:t>
            </a:r>
          </a:p>
          <a:p>
            <a:pPr marL="0" indent="0">
              <a:lnSpc>
                <a:spcPct val="100000"/>
              </a:lnSpc>
              <a:buNone/>
            </a:pPr>
            <a:endParaRPr lang="en-GB" sz="3600" dirty="0">
              <a:solidFill>
                <a:schemeClr val="bg1"/>
              </a:solidFill>
              <a:latin typeface="Montserrat" panose="02000505000000020004" pitchFamily="2" charset="77"/>
            </a:endParaRPr>
          </a:p>
        </p:txBody>
      </p:sp>
    </p:spTree>
    <p:extLst>
      <p:ext uri="{BB962C8B-B14F-4D97-AF65-F5344CB8AC3E}">
        <p14:creationId xmlns:p14="http://schemas.microsoft.com/office/powerpoint/2010/main" val="38618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4D2B6690-6127-AC4E-9B6F-44DF0546556E}"/>
              </a:ext>
            </a:extLst>
          </p:cNvPr>
          <p:cNvSpPr>
            <a:spLocks noGrp="1"/>
          </p:cNvSpPr>
          <p:nvPr>
            <p:ph idx="1"/>
          </p:nvPr>
        </p:nvSpPr>
        <p:spPr>
          <a:xfrm>
            <a:off x="316706" y="335757"/>
            <a:ext cx="11558588" cy="6186487"/>
          </a:xfrm>
        </p:spPr>
        <p:txBody>
          <a:bodyPr>
            <a:noAutofit/>
          </a:bodyPr>
          <a:lstStyle/>
          <a:p>
            <a:pPr marL="742950" indent="-742950">
              <a:lnSpc>
                <a:spcPct val="100000"/>
              </a:lnSpc>
              <a:buAutoNum type="arabicPeriod"/>
            </a:pPr>
            <a:r>
              <a:rPr lang="en-GB" sz="3600" b="1" dirty="0">
                <a:solidFill>
                  <a:schemeClr val="bg1"/>
                </a:solidFill>
                <a:latin typeface="Montserrat" panose="02000505000000020004" pitchFamily="2" charset="77"/>
              </a:rPr>
              <a:t>Christian flourishing is about fruit bearing</a:t>
            </a:r>
            <a:endParaRPr lang="en-GB" sz="4200" b="1" dirty="0">
              <a:solidFill>
                <a:schemeClr val="bg1"/>
              </a:solidFill>
              <a:latin typeface="Montserrat" panose="02000505000000020004" pitchFamily="2" charset="77"/>
            </a:endParaRPr>
          </a:p>
        </p:txBody>
      </p:sp>
    </p:spTree>
    <p:extLst>
      <p:ext uri="{BB962C8B-B14F-4D97-AF65-F5344CB8AC3E}">
        <p14:creationId xmlns:p14="http://schemas.microsoft.com/office/powerpoint/2010/main" val="1935298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4D2B6690-6127-AC4E-9B6F-44DF0546556E}"/>
              </a:ext>
            </a:extLst>
          </p:cNvPr>
          <p:cNvSpPr>
            <a:spLocks noGrp="1"/>
          </p:cNvSpPr>
          <p:nvPr>
            <p:ph idx="1"/>
          </p:nvPr>
        </p:nvSpPr>
        <p:spPr>
          <a:xfrm>
            <a:off x="316706" y="335757"/>
            <a:ext cx="11558588" cy="6186487"/>
          </a:xfrm>
        </p:spPr>
        <p:txBody>
          <a:bodyPr>
            <a:noAutofit/>
          </a:bodyPr>
          <a:lstStyle/>
          <a:p>
            <a:pPr marL="0" indent="0">
              <a:lnSpc>
                <a:spcPct val="100000"/>
              </a:lnSpc>
              <a:buNone/>
            </a:pPr>
            <a:r>
              <a:rPr lang="en-GB" sz="4200" b="1" baseline="30000" dirty="0">
                <a:solidFill>
                  <a:schemeClr val="bg1"/>
                </a:solidFill>
                <a:latin typeface="Montserrat" panose="02000505000000020004" pitchFamily="2" charset="77"/>
              </a:rPr>
              <a:t>2 </a:t>
            </a:r>
            <a:r>
              <a:rPr lang="en-GB" sz="4200" b="1" dirty="0">
                <a:solidFill>
                  <a:schemeClr val="bg1"/>
                </a:solidFill>
                <a:latin typeface="Montserrat" panose="02000505000000020004" pitchFamily="2" charset="77"/>
              </a:rPr>
              <a:t>We always thank God for all of you, making mention of you constantly in our prayers. </a:t>
            </a:r>
            <a:r>
              <a:rPr lang="en-GB" sz="4200" b="1" baseline="30000" dirty="0">
                <a:solidFill>
                  <a:schemeClr val="bg1"/>
                </a:solidFill>
                <a:latin typeface="Montserrat" panose="02000505000000020004" pitchFamily="2" charset="77"/>
              </a:rPr>
              <a:t>3 </a:t>
            </a:r>
            <a:r>
              <a:rPr lang="en-GB" sz="4200" b="1" dirty="0">
                <a:solidFill>
                  <a:schemeClr val="bg1"/>
                </a:solidFill>
                <a:latin typeface="Montserrat" panose="02000505000000020004" pitchFamily="2" charset="77"/>
              </a:rPr>
              <a:t>We recall, in the presence of our God and Father, your </a:t>
            </a:r>
            <a:r>
              <a:rPr lang="en-GB" sz="4200" b="1" dirty="0">
                <a:solidFill>
                  <a:srgbClr val="FFFF00"/>
                </a:solidFill>
                <a:latin typeface="Montserrat" panose="02000505000000020004" pitchFamily="2" charset="77"/>
              </a:rPr>
              <a:t>work</a:t>
            </a:r>
            <a:r>
              <a:rPr lang="en-GB" sz="4200" b="1" dirty="0">
                <a:solidFill>
                  <a:schemeClr val="bg1"/>
                </a:solidFill>
                <a:latin typeface="Montserrat" panose="02000505000000020004" pitchFamily="2" charset="77"/>
              </a:rPr>
              <a:t> produced by faith, your </a:t>
            </a:r>
            <a:r>
              <a:rPr lang="en-GB" sz="4200" b="1" dirty="0">
                <a:solidFill>
                  <a:srgbClr val="FFFF00"/>
                </a:solidFill>
                <a:latin typeface="Montserrat" panose="02000505000000020004" pitchFamily="2" charset="77"/>
              </a:rPr>
              <a:t>labour </a:t>
            </a:r>
            <a:r>
              <a:rPr lang="en-GB" sz="4200" b="1" dirty="0">
                <a:solidFill>
                  <a:schemeClr val="bg1"/>
                </a:solidFill>
                <a:latin typeface="Montserrat" panose="02000505000000020004" pitchFamily="2" charset="77"/>
              </a:rPr>
              <a:t>motivated by love, and your </a:t>
            </a:r>
            <a:r>
              <a:rPr lang="en-GB" sz="4200" b="1" dirty="0">
                <a:solidFill>
                  <a:srgbClr val="FFFF00"/>
                </a:solidFill>
                <a:latin typeface="Montserrat" panose="02000505000000020004" pitchFamily="2" charset="77"/>
              </a:rPr>
              <a:t>endurance </a:t>
            </a:r>
            <a:r>
              <a:rPr lang="en-GB" sz="4200" b="1" dirty="0">
                <a:solidFill>
                  <a:schemeClr val="bg1"/>
                </a:solidFill>
                <a:latin typeface="Montserrat" panose="02000505000000020004" pitchFamily="2" charset="77"/>
              </a:rPr>
              <a:t>inspired by hope in our Lord Jesus Christ. </a:t>
            </a:r>
            <a:endParaRPr lang="en-GB" sz="4400" b="1" dirty="0">
              <a:solidFill>
                <a:schemeClr val="bg1"/>
              </a:solidFill>
              <a:latin typeface="Montserrat" panose="02000505000000020004" pitchFamily="2" charset="77"/>
            </a:endParaRPr>
          </a:p>
          <a:p>
            <a:pPr marL="0" indent="0">
              <a:lnSpc>
                <a:spcPct val="100000"/>
              </a:lnSpc>
              <a:buNone/>
            </a:pPr>
            <a:r>
              <a:rPr lang="en-GB" sz="1800" dirty="0">
                <a:solidFill>
                  <a:schemeClr val="bg1"/>
                </a:solidFill>
                <a:latin typeface="Montserrat" panose="02000505000000020004" pitchFamily="2" charset="77"/>
              </a:rPr>
              <a:t>1 Thessalonians 1v2-3 CSB</a:t>
            </a:r>
          </a:p>
          <a:p>
            <a:pPr marL="0" indent="0">
              <a:lnSpc>
                <a:spcPct val="100000"/>
              </a:lnSpc>
              <a:buNone/>
            </a:pPr>
            <a:endParaRPr lang="en-GB" sz="3600" dirty="0">
              <a:solidFill>
                <a:schemeClr val="bg1"/>
              </a:solidFill>
              <a:latin typeface="Montserrat" panose="02000505000000020004" pitchFamily="2" charset="77"/>
            </a:endParaRPr>
          </a:p>
        </p:txBody>
      </p:sp>
    </p:spTree>
    <p:extLst>
      <p:ext uri="{BB962C8B-B14F-4D97-AF65-F5344CB8AC3E}">
        <p14:creationId xmlns:p14="http://schemas.microsoft.com/office/powerpoint/2010/main" val="940394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4D2B6690-6127-AC4E-9B6F-44DF0546556E}"/>
              </a:ext>
            </a:extLst>
          </p:cNvPr>
          <p:cNvSpPr>
            <a:spLocks noGrp="1"/>
          </p:cNvSpPr>
          <p:nvPr>
            <p:ph idx="1"/>
          </p:nvPr>
        </p:nvSpPr>
        <p:spPr>
          <a:xfrm>
            <a:off x="316706" y="335757"/>
            <a:ext cx="11558588" cy="6186487"/>
          </a:xfrm>
        </p:spPr>
        <p:txBody>
          <a:bodyPr>
            <a:noAutofit/>
          </a:bodyPr>
          <a:lstStyle/>
          <a:p>
            <a:pPr marL="0" indent="0">
              <a:lnSpc>
                <a:spcPct val="100000"/>
              </a:lnSpc>
              <a:buNone/>
            </a:pPr>
            <a:r>
              <a:rPr lang="en-GB" sz="4200" b="1" baseline="30000" dirty="0">
                <a:solidFill>
                  <a:schemeClr val="bg1"/>
                </a:solidFill>
                <a:latin typeface="Montserrat" panose="02000505000000020004" pitchFamily="2" charset="77"/>
              </a:rPr>
              <a:t>3 </a:t>
            </a:r>
            <a:r>
              <a:rPr lang="en-GB" sz="4200" b="1" dirty="0">
                <a:solidFill>
                  <a:schemeClr val="bg1"/>
                </a:solidFill>
                <a:latin typeface="Montserrat" panose="02000505000000020004" pitchFamily="2" charset="77"/>
              </a:rPr>
              <a:t>We recall, in the presence of our God and Father, your </a:t>
            </a:r>
            <a:r>
              <a:rPr lang="en-GB" sz="4200" b="1" u="sng" dirty="0">
                <a:solidFill>
                  <a:schemeClr val="bg1"/>
                </a:solidFill>
                <a:latin typeface="Montserrat" panose="02000505000000020004" pitchFamily="2" charset="77"/>
              </a:rPr>
              <a:t>work</a:t>
            </a:r>
            <a:r>
              <a:rPr lang="en-GB" sz="4200" b="1" dirty="0">
                <a:solidFill>
                  <a:srgbClr val="FFFF00"/>
                </a:solidFill>
                <a:latin typeface="Montserrat" panose="02000505000000020004" pitchFamily="2" charset="77"/>
              </a:rPr>
              <a:t> produced by </a:t>
            </a:r>
            <a:r>
              <a:rPr lang="en-GB" sz="4200" b="1" dirty="0">
                <a:solidFill>
                  <a:schemeClr val="bg1"/>
                </a:solidFill>
                <a:latin typeface="Montserrat" panose="02000505000000020004" pitchFamily="2" charset="77"/>
              </a:rPr>
              <a:t>faith, your </a:t>
            </a:r>
            <a:r>
              <a:rPr lang="en-GB" sz="4200" b="1" u="sng" dirty="0">
                <a:solidFill>
                  <a:schemeClr val="bg1"/>
                </a:solidFill>
                <a:latin typeface="Montserrat" panose="02000505000000020004" pitchFamily="2" charset="77"/>
              </a:rPr>
              <a:t>labour</a:t>
            </a:r>
            <a:r>
              <a:rPr lang="en-GB" sz="4200" b="1" dirty="0">
                <a:solidFill>
                  <a:schemeClr val="bg1"/>
                </a:solidFill>
                <a:latin typeface="Montserrat" panose="02000505000000020004" pitchFamily="2" charset="77"/>
              </a:rPr>
              <a:t> </a:t>
            </a:r>
            <a:r>
              <a:rPr lang="en-GB" sz="4200" b="1" dirty="0">
                <a:solidFill>
                  <a:srgbClr val="FFFF00"/>
                </a:solidFill>
                <a:latin typeface="Montserrat" panose="02000505000000020004" pitchFamily="2" charset="77"/>
              </a:rPr>
              <a:t>motivated by </a:t>
            </a:r>
            <a:r>
              <a:rPr lang="en-GB" sz="4200" b="1" dirty="0">
                <a:solidFill>
                  <a:schemeClr val="bg1"/>
                </a:solidFill>
                <a:latin typeface="Montserrat" panose="02000505000000020004" pitchFamily="2" charset="77"/>
              </a:rPr>
              <a:t>love, and your </a:t>
            </a:r>
            <a:r>
              <a:rPr lang="en-GB" sz="4200" b="1" u="sng" dirty="0">
                <a:solidFill>
                  <a:schemeClr val="bg1"/>
                </a:solidFill>
                <a:latin typeface="Montserrat" panose="02000505000000020004" pitchFamily="2" charset="77"/>
              </a:rPr>
              <a:t>endurance</a:t>
            </a:r>
            <a:r>
              <a:rPr lang="en-GB" sz="4200" b="1" dirty="0">
                <a:solidFill>
                  <a:srgbClr val="FFFF00"/>
                </a:solidFill>
                <a:latin typeface="Montserrat" panose="02000505000000020004" pitchFamily="2" charset="77"/>
              </a:rPr>
              <a:t> inspired by </a:t>
            </a:r>
            <a:r>
              <a:rPr lang="en-GB" sz="4200" b="1" dirty="0">
                <a:solidFill>
                  <a:schemeClr val="bg1"/>
                </a:solidFill>
                <a:latin typeface="Montserrat" panose="02000505000000020004" pitchFamily="2" charset="77"/>
              </a:rPr>
              <a:t>hope in our Lord Jesus Christ. </a:t>
            </a:r>
            <a:endParaRPr lang="en-GB" sz="4400" b="1" dirty="0">
              <a:solidFill>
                <a:schemeClr val="bg1"/>
              </a:solidFill>
              <a:latin typeface="Montserrat" panose="02000505000000020004" pitchFamily="2" charset="77"/>
            </a:endParaRPr>
          </a:p>
          <a:p>
            <a:pPr marL="0" indent="0">
              <a:lnSpc>
                <a:spcPct val="100000"/>
              </a:lnSpc>
              <a:buNone/>
            </a:pPr>
            <a:r>
              <a:rPr lang="en-GB" sz="1800" dirty="0">
                <a:solidFill>
                  <a:schemeClr val="bg1"/>
                </a:solidFill>
                <a:latin typeface="Montserrat" panose="02000505000000020004" pitchFamily="2" charset="77"/>
              </a:rPr>
              <a:t>1 Thessalonians 1v3 CSB</a:t>
            </a:r>
          </a:p>
          <a:p>
            <a:pPr marL="0" indent="0">
              <a:lnSpc>
                <a:spcPct val="100000"/>
              </a:lnSpc>
              <a:buNone/>
            </a:pPr>
            <a:endParaRPr lang="en-GB" sz="3600" dirty="0">
              <a:solidFill>
                <a:schemeClr val="bg1"/>
              </a:solidFill>
              <a:latin typeface="Montserrat" panose="02000505000000020004" pitchFamily="2" charset="77"/>
            </a:endParaRPr>
          </a:p>
        </p:txBody>
      </p:sp>
    </p:spTree>
    <p:extLst>
      <p:ext uri="{BB962C8B-B14F-4D97-AF65-F5344CB8AC3E}">
        <p14:creationId xmlns:p14="http://schemas.microsoft.com/office/powerpoint/2010/main" val="2256296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4D2B6690-6127-AC4E-9B6F-44DF0546556E}"/>
              </a:ext>
            </a:extLst>
          </p:cNvPr>
          <p:cNvSpPr>
            <a:spLocks noGrp="1"/>
          </p:cNvSpPr>
          <p:nvPr>
            <p:ph idx="1"/>
          </p:nvPr>
        </p:nvSpPr>
        <p:spPr>
          <a:xfrm>
            <a:off x="316706" y="335757"/>
            <a:ext cx="11558588" cy="6186487"/>
          </a:xfrm>
        </p:spPr>
        <p:txBody>
          <a:bodyPr>
            <a:noAutofit/>
          </a:bodyPr>
          <a:lstStyle/>
          <a:p>
            <a:pPr marL="0" indent="0">
              <a:lnSpc>
                <a:spcPct val="100000"/>
              </a:lnSpc>
              <a:buNone/>
            </a:pPr>
            <a:r>
              <a:rPr lang="en-GB" sz="4200" b="1" baseline="30000" dirty="0">
                <a:solidFill>
                  <a:schemeClr val="bg1"/>
                </a:solidFill>
                <a:latin typeface="Montserrat" panose="02000505000000020004" pitchFamily="2" charset="77"/>
              </a:rPr>
              <a:t>3 </a:t>
            </a:r>
            <a:r>
              <a:rPr lang="en-GB" sz="4200" b="1" dirty="0">
                <a:solidFill>
                  <a:schemeClr val="bg1"/>
                </a:solidFill>
                <a:latin typeface="Montserrat" panose="02000505000000020004" pitchFamily="2" charset="77"/>
              </a:rPr>
              <a:t>We recall, in the presence of our God and Father, your </a:t>
            </a:r>
            <a:r>
              <a:rPr lang="en-GB" sz="4200" b="1" u="sng" dirty="0">
                <a:solidFill>
                  <a:schemeClr val="bg1"/>
                </a:solidFill>
                <a:latin typeface="Montserrat" panose="02000505000000020004" pitchFamily="2" charset="77"/>
              </a:rPr>
              <a:t>work</a:t>
            </a:r>
            <a:r>
              <a:rPr lang="en-GB" sz="4200" b="1" dirty="0">
                <a:solidFill>
                  <a:srgbClr val="FFFF00"/>
                </a:solidFill>
                <a:latin typeface="Montserrat" panose="02000505000000020004" pitchFamily="2" charset="77"/>
              </a:rPr>
              <a:t> </a:t>
            </a:r>
            <a:r>
              <a:rPr lang="en-GB" sz="4200" b="1" dirty="0">
                <a:solidFill>
                  <a:schemeClr val="bg1"/>
                </a:solidFill>
                <a:latin typeface="Montserrat" panose="02000505000000020004" pitchFamily="2" charset="77"/>
              </a:rPr>
              <a:t>produced by </a:t>
            </a:r>
            <a:r>
              <a:rPr lang="en-GB" sz="4200" b="1" dirty="0">
                <a:solidFill>
                  <a:srgbClr val="FFFF00"/>
                </a:solidFill>
                <a:latin typeface="Montserrat" panose="02000505000000020004" pitchFamily="2" charset="77"/>
              </a:rPr>
              <a:t>faith</a:t>
            </a:r>
            <a:r>
              <a:rPr lang="en-GB" sz="4200" b="1" dirty="0">
                <a:solidFill>
                  <a:schemeClr val="bg1"/>
                </a:solidFill>
                <a:latin typeface="Montserrat" panose="02000505000000020004" pitchFamily="2" charset="77"/>
              </a:rPr>
              <a:t>, your </a:t>
            </a:r>
            <a:r>
              <a:rPr lang="en-GB" sz="4200" b="1" u="sng" dirty="0">
                <a:solidFill>
                  <a:schemeClr val="bg1"/>
                </a:solidFill>
                <a:latin typeface="Montserrat" panose="02000505000000020004" pitchFamily="2" charset="77"/>
              </a:rPr>
              <a:t>labour</a:t>
            </a:r>
            <a:r>
              <a:rPr lang="en-GB" sz="4200" b="1" dirty="0">
                <a:solidFill>
                  <a:schemeClr val="bg1"/>
                </a:solidFill>
                <a:latin typeface="Montserrat" panose="02000505000000020004" pitchFamily="2" charset="77"/>
              </a:rPr>
              <a:t> motivated by </a:t>
            </a:r>
            <a:r>
              <a:rPr lang="en-GB" sz="4200" b="1" dirty="0">
                <a:solidFill>
                  <a:srgbClr val="FFFF00"/>
                </a:solidFill>
                <a:latin typeface="Montserrat" panose="02000505000000020004" pitchFamily="2" charset="77"/>
              </a:rPr>
              <a:t>love</a:t>
            </a:r>
            <a:r>
              <a:rPr lang="en-GB" sz="4200" b="1" dirty="0">
                <a:solidFill>
                  <a:schemeClr val="bg1"/>
                </a:solidFill>
                <a:latin typeface="Montserrat" panose="02000505000000020004" pitchFamily="2" charset="77"/>
              </a:rPr>
              <a:t>, and your endurance inspired by </a:t>
            </a:r>
            <a:r>
              <a:rPr lang="en-GB" sz="4200" b="1" dirty="0">
                <a:solidFill>
                  <a:srgbClr val="FFFF00"/>
                </a:solidFill>
                <a:latin typeface="Montserrat" panose="02000505000000020004" pitchFamily="2" charset="77"/>
              </a:rPr>
              <a:t>hope </a:t>
            </a:r>
            <a:r>
              <a:rPr lang="en-GB" sz="4200" b="1" dirty="0">
                <a:solidFill>
                  <a:schemeClr val="bg1"/>
                </a:solidFill>
                <a:latin typeface="Montserrat" panose="02000505000000020004" pitchFamily="2" charset="77"/>
              </a:rPr>
              <a:t>in our Lord </a:t>
            </a:r>
            <a:r>
              <a:rPr lang="en-GB" sz="4200" b="1" u="sng" dirty="0">
                <a:solidFill>
                  <a:schemeClr val="bg1"/>
                </a:solidFill>
                <a:latin typeface="Montserrat" panose="02000505000000020004" pitchFamily="2" charset="77"/>
              </a:rPr>
              <a:t>Jesus Christ. </a:t>
            </a:r>
            <a:endParaRPr lang="en-GB" sz="4400" b="1" u="sng" dirty="0">
              <a:solidFill>
                <a:schemeClr val="bg1"/>
              </a:solidFill>
              <a:latin typeface="Montserrat" panose="02000505000000020004" pitchFamily="2" charset="77"/>
            </a:endParaRPr>
          </a:p>
          <a:p>
            <a:pPr marL="0" indent="0">
              <a:lnSpc>
                <a:spcPct val="100000"/>
              </a:lnSpc>
              <a:buNone/>
            </a:pPr>
            <a:r>
              <a:rPr lang="en-GB" sz="1800" dirty="0">
                <a:solidFill>
                  <a:schemeClr val="bg1"/>
                </a:solidFill>
                <a:latin typeface="Montserrat" panose="02000505000000020004" pitchFamily="2" charset="77"/>
              </a:rPr>
              <a:t>1 Thessalonians 1v3 CSB</a:t>
            </a:r>
          </a:p>
          <a:p>
            <a:pPr marL="0" indent="0">
              <a:lnSpc>
                <a:spcPct val="100000"/>
              </a:lnSpc>
              <a:buNone/>
            </a:pPr>
            <a:endParaRPr lang="en-GB" sz="3600" dirty="0">
              <a:solidFill>
                <a:schemeClr val="bg1"/>
              </a:solidFill>
              <a:latin typeface="Montserrat" panose="02000505000000020004" pitchFamily="2" charset="77"/>
            </a:endParaRPr>
          </a:p>
        </p:txBody>
      </p:sp>
    </p:spTree>
    <p:extLst>
      <p:ext uri="{BB962C8B-B14F-4D97-AF65-F5344CB8AC3E}">
        <p14:creationId xmlns:p14="http://schemas.microsoft.com/office/powerpoint/2010/main" val="3371811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4D2B6690-6127-AC4E-9B6F-44DF0546556E}"/>
              </a:ext>
            </a:extLst>
          </p:cNvPr>
          <p:cNvSpPr>
            <a:spLocks noGrp="1"/>
          </p:cNvSpPr>
          <p:nvPr>
            <p:ph idx="1"/>
          </p:nvPr>
        </p:nvSpPr>
        <p:spPr>
          <a:xfrm>
            <a:off x="316706" y="335757"/>
            <a:ext cx="11558588" cy="6186487"/>
          </a:xfrm>
        </p:spPr>
        <p:txBody>
          <a:bodyPr>
            <a:noAutofit/>
          </a:bodyPr>
          <a:lstStyle/>
          <a:p>
            <a:pPr marL="0" indent="0">
              <a:lnSpc>
                <a:spcPct val="100000"/>
              </a:lnSpc>
              <a:buNone/>
            </a:pPr>
            <a:r>
              <a:rPr lang="en-GB" sz="4200" b="1" baseline="30000" dirty="0">
                <a:solidFill>
                  <a:schemeClr val="bg1"/>
                </a:solidFill>
                <a:latin typeface="Montserrat" panose="02000505000000020004" pitchFamily="2" charset="77"/>
              </a:rPr>
              <a:t>13 </a:t>
            </a:r>
            <a:r>
              <a:rPr lang="en-GB" sz="4200" b="1" dirty="0">
                <a:solidFill>
                  <a:schemeClr val="bg1"/>
                </a:solidFill>
                <a:latin typeface="Montserrat" panose="02000505000000020004" pitchFamily="2" charset="77"/>
              </a:rPr>
              <a:t>For it is </a:t>
            </a:r>
            <a:r>
              <a:rPr lang="en-GB" sz="4200" b="1" dirty="0">
                <a:solidFill>
                  <a:srgbClr val="FFFF00"/>
                </a:solidFill>
                <a:latin typeface="Montserrat" panose="02000505000000020004" pitchFamily="2" charset="77"/>
              </a:rPr>
              <a:t>God</a:t>
            </a:r>
            <a:r>
              <a:rPr lang="en-GB" sz="4200" b="1" dirty="0">
                <a:solidFill>
                  <a:schemeClr val="bg1"/>
                </a:solidFill>
                <a:latin typeface="Montserrat" panose="02000505000000020004" pitchFamily="2" charset="77"/>
              </a:rPr>
              <a:t> who is </a:t>
            </a:r>
            <a:r>
              <a:rPr lang="en-GB" sz="4200" b="1" dirty="0">
                <a:solidFill>
                  <a:srgbClr val="FFFF00"/>
                </a:solidFill>
                <a:latin typeface="Montserrat" panose="02000505000000020004" pitchFamily="2" charset="77"/>
              </a:rPr>
              <a:t>working in you </a:t>
            </a:r>
            <a:r>
              <a:rPr lang="en-GB" sz="4200" b="1" dirty="0">
                <a:solidFill>
                  <a:schemeClr val="bg1"/>
                </a:solidFill>
                <a:latin typeface="Montserrat" panose="02000505000000020004" pitchFamily="2" charset="77"/>
              </a:rPr>
              <a:t>both to will and to work according to his good purpose.</a:t>
            </a:r>
          </a:p>
          <a:p>
            <a:pPr marL="0" indent="0">
              <a:lnSpc>
                <a:spcPct val="100000"/>
              </a:lnSpc>
              <a:buNone/>
            </a:pPr>
            <a:r>
              <a:rPr lang="en-GB" sz="1800" dirty="0">
                <a:solidFill>
                  <a:schemeClr val="bg1"/>
                </a:solidFill>
                <a:latin typeface="Montserrat" panose="02000505000000020004" pitchFamily="2" charset="77"/>
              </a:rPr>
              <a:t>Philippians 2v13 CSB</a:t>
            </a:r>
          </a:p>
          <a:p>
            <a:pPr marL="0" indent="0">
              <a:lnSpc>
                <a:spcPct val="100000"/>
              </a:lnSpc>
              <a:buNone/>
            </a:pPr>
            <a:endParaRPr lang="en-GB" sz="3600" dirty="0">
              <a:solidFill>
                <a:schemeClr val="bg1"/>
              </a:solidFill>
              <a:latin typeface="Montserrat" panose="02000505000000020004" pitchFamily="2" charset="77"/>
            </a:endParaRPr>
          </a:p>
        </p:txBody>
      </p:sp>
    </p:spTree>
    <p:extLst>
      <p:ext uri="{BB962C8B-B14F-4D97-AF65-F5344CB8AC3E}">
        <p14:creationId xmlns:p14="http://schemas.microsoft.com/office/powerpoint/2010/main" val="4214466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4D2B6690-6127-AC4E-9B6F-44DF0546556E}"/>
              </a:ext>
            </a:extLst>
          </p:cNvPr>
          <p:cNvSpPr>
            <a:spLocks noGrp="1"/>
          </p:cNvSpPr>
          <p:nvPr>
            <p:ph idx="1"/>
          </p:nvPr>
        </p:nvSpPr>
        <p:spPr>
          <a:xfrm>
            <a:off x="316706" y="335757"/>
            <a:ext cx="11558588" cy="6186487"/>
          </a:xfrm>
        </p:spPr>
        <p:txBody>
          <a:bodyPr>
            <a:noAutofit/>
          </a:bodyPr>
          <a:lstStyle/>
          <a:p>
            <a:pPr marL="742950" indent="-742950">
              <a:lnSpc>
                <a:spcPct val="100000"/>
              </a:lnSpc>
              <a:buAutoNum type="arabicPeriod"/>
            </a:pPr>
            <a:r>
              <a:rPr lang="en-GB" sz="3600" b="1" dirty="0">
                <a:solidFill>
                  <a:schemeClr val="bg1"/>
                </a:solidFill>
                <a:latin typeface="Montserrat" panose="02000505000000020004" pitchFamily="2" charset="77"/>
              </a:rPr>
              <a:t>Christian flourishing is about fruit bearing</a:t>
            </a:r>
            <a:endParaRPr lang="en-GB" sz="4200" b="1" dirty="0">
              <a:solidFill>
                <a:schemeClr val="bg1"/>
              </a:solidFill>
              <a:latin typeface="Montserrat" panose="02000505000000020004" pitchFamily="2" charset="77"/>
            </a:endParaRPr>
          </a:p>
          <a:p>
            <a:pPr marL="742950" indent="-742950">
              <a:lnSpc>
                <a:spcPct val="100000"/>
              </a:lnSpc>
              <a:buAutoNum type="arabicPeriod"/>
            </a:pPr>
            <a:endParaRPr lang="en-GB" sz="3600" dirty="0">
              <a:solidFill>
                <a:schemeClr val="bg1"/>
              </a:solidFill>
              <a:latin typeface="Montserrat" panose="02000505000000020004" pitchFamily="2" charset="77"/>
            </a:endParaRPr>
          </a:p>
        </p:txBody>
      </p:sp>
    </p:spTree>
    <p:extLst>
      <p:ext uri="{BB962C8B-B14F-4D97-AF65-F5344CB8AC3E}">
        <p14:creationId xmlns:p14="http://schemas.microsoft.com/office/powerpoint/2010/main" val="13397045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2649</TotalTime>
  <Words>848</Words>
  <Application>Microsoft Macintosh PowerPoint</Application>
  <PresentationFormat>Widescreen</PresentationFormat>
  <Paragraphs>56</Paragraphs>
  <Slides>17</Slides>
  <Notes>17</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Montserrat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47</cp:revision>
  <cp:lastPrinted>2020-04-29T12:54:07Z</cp:lastPrinted>
  <dcterms:created xsi:type="dcterms:W3CDTF">2020-03-12T10:02:44Z</dcterms:created>
  <dcterms:modified xsi:type="dcterms:W3CDTF">2020-04-30T16:36:05Z</dcterms:modified>
</cp:coreProperties>
</file>