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306" r:id="rId3"/>
    <p:sldId id="354" r:id="rId4"/>
    <p:sldId id="367" r:id="rId5"/>
    <p:sldId id="332" r:id="rId6"/>
    <p:sldId id="333" r:id="rId7"/>
    <p:sldId id="380" r:id="rId8"/>
    <p:sldId id="395" r:id="rId9"/>
    <p:sldId id="348" r:id="rId10"/>
    <p:sldId id="391" r:id="rId11"/>
    <p:sldId id="392" r:id="rId12"/>
    <p:sldId id="394" r:id="rId13"/>
    <p:sldId id="393" r:id="rId14"/>
    <p:sldId id="383" r:id="rId15"/>
    <p:sldId id="396" r:id="rId16"/>
    <p:sldId id="318" r:id="rId17"/>
    <p:sldId id="314" r:id="rId18"/>
    <p:sldId id="322" r:id="rId19"/>
    <p:sldId id="321" r:id="rId20"/>
    <p:sldId id="284" r:id="rId21"/>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63" autoAdjust="0"/>
    <p:restoredTop sz="94660"/>
  </p:normalViewPr>
  <p:slideViewPr>
    <p:cSldViewPr snapToGrid="0">
      <p:cViewPr varScale="1">
        <p:scale>
          <a:sx n="83" d="100"/>
          <a:sy n="83" d="100"/>
        </p:scale>
        <p:origin x="48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E9AA590-A77F-F348-A44E-73220A7D1657}"/>
              </a:ext>
            </a:extLst>
          </p:cNvPr>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74A0403-FDA1-1B48-B23B-E41AA8693E10}"/>
              </a:ext>
            </a:extLst>
          </p:cNvPr>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35A13347-7806-F14D-BB61-0AAF8EC163CA}" type="datetimeFigureOut">
              <a:rPr lang="en-GB" smtClean="0"/>
              <a:t>16/11/2019</a:t>
            </a:fld>
            <a:endParaRPr lang="en-GB"/>
          </a:p>
        </p:txBody>
      </p:sp>
      <p:sp>
        <p:nvSpPr>
          <p:cNvPr id="4" name="Footer Placeholder 3">
            <a:extLst>
              <a:ext uri="{FF2B5EF4-FFF2-40B4-BE49-F238E27FC236}">
                <a16:creationId xmlns:a16="http://schemas.microsoft.com/office/drawing/2014/main" id="{C7E00615-6EAE-154A-8CFC-E423334DEFB5}"/>
              </a:ext>
            </a:extLst>
          </p:cNvPr>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E85E9785-E590-AD4B-BA5A-0DA7A3C7DFE1}"/>
              </a:ext>
            </a:extLst>
          </p:cNvPr>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EDAE579B-5225-5D4B-B337-B214008045FF}" type="slidenum">
              <a:rPr lang="en-GB" smtClean="0"/>
              <a:t>‹#›</a:t>
            </a:fld>
            <a:endParaRPr lang="en-GB"/>
          </a:p>
        </p:txBody>
      </p:sp>
    </p:spTree>
    <p:extLst>
      <p:ext uri="{BB962C8B-B14F-4D97-AF65-F5344CB8AC3E}">
        <p14:creationId xmlns:p14="http://schemas.microsoft.com/office/powerpoint/2010/main" val="14810294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9D5FDB1E-12F2-4865-BE21-FBF98FA396A4}" type="datetimeFigureOut">
              <a:rPr lang="en-GB" smtClean="0"/>
              <a:t>16/11/2019</a:t>
            </a:fld>
            <a:endParaRPr lang="en-GB"/>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1714E0FA-5E8D-4125-A391-E55A963F5BE8}" type="slidenum">
              <a:rPr lang="en-GB" smtClean="0"/>
              <a:t>‹#›</a:t>
            </a:fld>
            <a:endParaRPr lang="en-GB"/>
          </a:p>
        </p:txBody>
      </p:sp>
    </p:spTree>
    <p:extLst>
      <p:ext uri="{BB962C8B-B14F-4D97-AF65-F5344CB8AC3E}">
        <p14:creationId xmlns:p14="http://schemas.microsoft.com/office/powerpoint/2010/main" val="1730983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12666577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36020295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11319660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4337790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33009107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3012921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35672471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532942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19878867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38995946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4149228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1137113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1491133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34789465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7797870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3925382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596156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5046791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5886632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720412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129FC-8511-4DF7-9463-3C5C79AA135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10996B3-B518-49FF-9875-0053724463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04144E0-ACF3-4650-B59A-324639BC0393}"/>
              </a:ext>
            </a:extLst>
          </p:cNvPr>
          <p:cNvSpPr>
            <a:spLocks noGrp="1"/>
          </p:cNvSpPr>
          <p:nvPr>
            <p:ph type="dt" sz="half" idx="10"/>
          </p:nvPr>
        </p:nvSpPr>
        <p:spPr/>
        <p:txBody>
          <a:bodyPr/>
          <a:lstStyle/>
          <a:p>
            <a:fld id="{F39899BF-4AE5-44A2-81AF-330F9CA35E88}" type="datetimeFigureOut">
              <a:rPr lang="en-GB" smtClean="0"/>
              <a:t>16/11/2019</a:t>
            </a:fld>
            <a:endParaRPr lang="en-GB"/>
          </a:p>
        </p:txBody>
      </p:sp>
      <p:sp>
        <p:nvSpPr>
          <p:cNvPr id="5" name="Footer Placeholder 4">
            <a:extLst>
              <a:ext uri="{FF2B5EF4-FFF2-40B4-BE49-F238E27FC236}">
                <a16:creationId xmlns:a16="http://schemas.microsoft.com/office/drawing/2014/main" id="{C007135D-9A88-4FA3-9E45-D6854FF0CB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3526EA-5E3F-4A97-8CC7-FDFB9031D134}"/>
              </a:ext>
            </a:extLst>
          </p:cNvPr>
          <p:cNvSpPr>
            <a:spLocks noGrp="1"/>
          </p:cNvSpPr>
          <p:nvPr>
            <p:ph type="sldNum" sz="quarter" idx="12"/>
          </p:nvPr>
        </p:nvSpPr>
        <p:spPr/>
        <p:txBody>
          <a:bodyPr/>
          <a:lstStyle/>
          <a:p>
            <a:fld id="{18F7192A-5087-4F12-9F8F-7131FBF62A04}" type="slidenum">
              <a:rPr lang="en-GB" smtClean="0"/>
              <a:t>‹#›</a:t>
            </a:fld>
            <a:endParaRPr lang="en-GB"/>
          </a:p>
        </p:txBody>
      </p:sp>
    </p:spTree>
    <p:extLst>
      <p:ext uri="{BB962C8B-B14F-4D97-AF65-F5344CB8AC3E}">
        <p14:creationId xmlns:p14="http://schemas.microsoft.com/office/powerpoint/2010/main" val="2519521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0D7BB-ECD3-4185-B763-DA81B6C6A14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E561F20-576A-40DA-83D1-EEE40BB68AA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055176-66B0-449F-BA41-74726A103F3C}"/>
              </a:ext>
            </a:extLst>
          </p:cNvPr>
          <p:cNvSpPr>
            <a:spLocks noGrp="1"/>
          </p:cNvSpPr>
          <p:nvPr>
            <p:ph type="dt" sz="half" idx="10"/>
          </p:nvPr>
        </p:nvSpPr>
        <p:spPr/>
        <p:txBody>
          <a:bodyPr/>
          <a:lstStyle/>
          <a:p>
            <a:fld id="{F39899BF-4AE5-44A2-81AF-330F9CA35E88}" type="datetimeFigureOut">
              <a:rPr lang="en-GB" smtClean="0"/>
              <a:t>16/11/2019</a:t>
            </a:fld>
            <a:endParaRPr lang="en-GB"/>
          </a:p>
        </p:txBody>
      </p:sp>
      <p:sp>
        <p:nvSpPr>
          <p:cNvPr id="5" name="Footer Placeholder 4">
            <a:extLst>
              <a:ext uri="{FF2B5EF4-FFF2-40B4-BE49-F238E27FC236}">
                <a16:creationId xmlns:a16="http://schemas.microsoft.com/office/drawing/2014/main" id="{C102AE10-63B2-4890-8009-425CEA85196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8C2E7F-C088-4734-937D-6CE03A4414D8}"/>
              </a:ext>
            </a:extLst>
          </p:cNvPr>
          <p:cNvSpPr>
            <a:spLocks noGrp="1"/>
          </p:cNvSpPr>
          <p:nvPr>
            <p:ph type="sldNum" sz="quarter" idx="12"/>
          </p:nvPr>
        </p:nvSpPr>
        <p:spPr/>
        <p:txBody>
          <a:bodyPr/>
          <a:lstStyle/>
          <a:p>
            <a:fld id="{18F7192A-5087-4F12-9F8F-7131FBF62A04}" type="slidenum">
              <a:rPr lang="en-GB" smtClean="0"/>
              <a:t>‹#›</a:t>
            </a:fld>
            <a:endParaRPr lang="en-GB"/>
          </a:p>
        </p:txBody>
      </p:sp>
    </p:spTree>
    <p:extLst>
      <p:ext uri="{BB962C8B-B14F-4D97-AF65-F5344CB8AC3E}">
        <p14:creationId xmlns:p14="http://schemas.microsoft.com/office/powerpoint/2010/main" val="367680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8ECE36-A4ED-485E-B98E-F578883A020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7FA7734-EF9C-4EEF-9E86-7169299851A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DF101D-636A-4C08-8810-2CD65FA4FE42}"/>
              </a:ext>
            </a:extLst>
          </p:cNvPr>
          <p:cNvSpPr>
            <a:spLocks noGrp="1"/>
          </p:cNvSpPr>
          <p:nvPr>
            <p:ph type="dt" sz="half" idx="10"/>
          </p:nvPr>
        </p:nvSpPr>
        <p:spPr/>
        <p:txBody>
          <a:bodyPr/>
          <a:lstStyle/>
          <a:p>
            <a:fld id="{F39899BF-4AE5-44A2-81AF-330F9CA35E88}" type="datetimeFigureOut">
              <a:rPr lang="en-GB" smtClean="0"/>
              <a:t>16/11/2019</a:t>
            </a:fld>
            <a:endParaRPr lang="en-GB"/>
          </a:p>
        </p:txBody>
      </p:sp>
      <p:sp>
        <p:nvSpPr>
          <p:cNvPr id="5" name="Footer Placeholder 4">
            <a:extLst>
              <a:ext uri="{FF2B5EF4-FFF2-40B4-BE49-F238E27FC236}">
                <a16:creationId xmlns:a16="http://schemas.microsoft.com/office/drawing/2014/main" id="{529ACC0F-637F-44F1-A5A8-D9DF1334FBC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C0EC63-8E33-4D7A-AE77-D02D7C47CC69}"/>
              </a:ext>
            </a:extLst>
          </p:cNvPr>
          <p:cNvSpPr>
            <a:spLocks noGrp="1"/>
          </p:cNvSpPr>
          <p:nvPr>
            <p:ph type="sldNum" sz="quarter" idx="12"/>
          </p:nvPr>
        </p:nvSpPr>
        <p:spPr/>
        <p:txBody>
          <a:bodyPr/>
          <a:lstStyle/>
          <a:p>
            <a:fld id="{18F7192A-5087-4F12-9F8F-7131FBF62A04}" type="slidenum">
              <a:rPr lang="en-GB" smtClean="0"/>
              <a:t>‹#›</a:t>
            </a:fld>
            <a:endParaRPr lang="en-GB"/>
          </a:p>
        </p:txBody>
      </p:sp>
    </p:spTree>
    <p:extLst>
      <p:ext uri="{BB962C8B-B14F-4D97-AF65-F5344CB8AC3E}">
        <p14:creationId xmlns:p14="http://schemas.microsoft.com/office/powerpoint/2010/main" val="1532862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844B8-3275-48BB-B19E-888B7D3D4A7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FD47575-FDE2-4BD1-9AEF-1E657CCCEA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BAFD384-6C64-4573-ACAA-943405F32C69}"/>
              </a:ext>
            </a:extLst>
          </p:cNvPr>
          <p:cNvSpPr>
            <a:spLocks noGrp="1"/>
          </p:cNvSpPr>
          <p:nvPr>
            <p:ph type="dt" sz="half" idx="10"/>
          </p:nvPr>
        </p:nvSpPr>
        <p:spPr/>
        <p:txBody>
          <a:bodyPr/>
          <a:lstStyle/>
          <a:p>
            <a:fld id="{F39899BF-4AE5-44A2-81AF-330F9CA35E88}" type="datetimeFigureOut">
              <a:rPr lang="en-GB" smtClean="0"/>
              <a:t>16/11/2019</a:t>
            </a:fld>
            <a:endParaRPr lang="en-GB"/>
          </a:p>
        </p:txBody>
      </p:sp>
      <p:sp>
        <p:nvSpPr>
          <p:cNvPr id="5" name="Footer Placeholder 4">
            <a:extLst>
              <a:ext uri="{FF2B5EF4-FFF2-40B4-BE49-F238E27FC236}">
                <a16:creationId xmlns:a16="http://schemas.microsoft.com/office/drawing/2014/main" id="{3D7C4436-91B7-4A3A-9455-D84402AB2F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F256C87-F568-4946-87D4-5D2B0BD07E11}"/>
              </a:ext>
            </a:extLst>
          </p:cNvPr>
          <p:cNvSpPr>
            <a:spLocks noGrp="1"/>
          </p:cNvSpPr>
          <p:nvPr>
            <p:ph type="sldNum" sz="quarter" idx="12"/>
          </p:nvPr>
        </p:nvSpPr>
        <p:spPr/>
        <p:txBody>
          <a:bodyPr/>
          <a:lstStyle/>
          <a:p>
            <a:fld id="{18F7192A-5087-4F12-9F8F-7131FBF62A04}" type="slidenum">
              <a:rPr lang="en-GB" smtClean="0"/>
              <a:t>‹#›</a:t>
            </a:fld>
            <a:endParaRPr lang="en-GB"/>
          </a:p>
        </p:txBody>
      </p:sp>
    </p:spTree>
    <p:extLst>
      <p:ext uri="{BB962C8B-B14F-4D97-AF65-F5344CB8AC3E}">
        <p14:creationId xmlns:p14="http://schemas.microsoft.com/office/powerpoint/2010/main" val="1923122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B7943-2D3F-4D95-BF6F-B73C81B133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3C465E7-F79B-4734-BA52-1D8B05AA7B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3DA8BB-A081-469E-8771-231F3664AD9E}"/>
              </a:ext>
            </a:extLst>
          </p:cNvPr>
          <p:cNvSpPr>
            <a:spLocks noGrp="1"/>
          </p:cNvSpPr>
          <p:nvPr>
            <p:ph type="dt" sz="half" idx="10"/>
          </p:nvPr>
        </p:nvSpPr>
        <p:spPr/>
        <p:txBody>
          <a:bodyPr/>
          <a:lstStyle/>
          <a:p>
            <a:fld id="{F39899BF-4AE5-44A2-81AF-330F9CA35E88}" type="datetimeFigureOut">
              <a:rPr lang="en-GB" smtClean="0"/>
              <a:t>16/11/2019</a:t>
            </a:fld>
            <a:endParaRPr lang="en-GB"/>
          </a:p>
        </p:txBody>
      </p:sp>
      <p:sp>
        <p:nvSpPr>
          <p:cNvPr id="5" name="Footer Placeholder 4">
            <a:extLst>
              <a:ext uri="{FF2B5EF4-FFF2-40B4-BE49-F238E27FC236}">
                <a16:creationId xmlns:a16="http://schemas.microsoft.com/office/drawing/2014/main" id="{245D0342-A299-4DDC-A054-A2FE9B385E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469EB9-E5F1-47DE-A634-434FFBA7A040}"/>
              </a:ext>
            </a:extLst>
          </p:cNvPr>
          <p:cNvSpPr>
            <a:spLocks noGrp="1"/>
          </p:cNvSpPr>
          <p:nvPr>
            <p:ph type="sldNum" sz="quarter" idx="12"/>
          </p:nvPr>
        </p:nvSpPr>
        <p:spPr/>
        <p:txBody>
          <a:bodyPr/>
          <a:lstStyle/>
          <a:p>
            <a:fld id="{18F7192A-5087-4F12-9F8F-7131FBF62A04}" type="slidenum">
              <a:rPr lang="en-GB" smtClean="0"/>
              <a:t>‹#›</a:t>
            </a:fld>
            <a:endParaRPr lang="en-GB"/>
          </a:p>
        </p:txBody>
      </p:sp>
    </p:spTree>
    <p:extLst>
      <p:ext uri="{BB962C8B-B14F-4D97-AF65-F5344CB8AC3E}">
        <p14:creationId xmlns:p14="http://schemas.microsoft.com/office/powerpoint/2010/main" val="3276089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305EA-8506-4821-954F-B5429638137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03F248D-1458-4CD4-88B3-13F952CF37C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A33C80E-3738-48B7-8EA8-7420E02AFA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8AE56F2-D971-4132-BEE8-1C25144EB35D}"/>
              </a:ext>
            </a:extLst>
          </p:cNvPr>
          <p:cNvSpPr>
            <a:spLocks noGrp="1"/>
          </p:cNvSpPr>
          <p:nvPr>
            <p:ph type="dt" sz="half" idx="10"/>
          </p:nvPr>
        </p:nvSpPr>
        <p:spPr/>
        <p:txBody>
          <a:bodyPr/>
          <a:lstStyle/>
          <a:p>
            <a:fld id="{F39899BF-4AE5-44A2-81AF-330F9CA35E88}" type="datetimeFigureOut">
              <a:rPr lang="en-GB" smtClean="0"/>
              <a:t>16/11/2019</a:t>
            </a:fld>
            <a:endParaRPr lang="en-GB"/>
          </a:p>
        </p:txBody>
      </p:sp>
      <p:sp>
        <p:nvSpPr>
          <p:cNvPr id="6" name="Footer Placeholder 5">
            <a:extLst>
              <a:ext uri="{FF2B5EF4-FFF2-40B4-BE49-F238E27FC236}">
                <a16:creationId xmlns:a16="http://schemas.microsoft.com/office/drawing/2014/main" id="{083AD8D6-DF06-4F62-8771-91A7AAC8DEC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FEB28EC-E417-4BEB-A8CB-43FB68582B4B}"/>
              </a:ext>
            </a:extLst>
          </p:cNvPr>
          <p:cNvSpPr>
            <a:spLocks noGrp="1"/>
          </p:cNvSpPr>
          <p:nvPr>
            <p:ph type="sldNum" sz="quarter" idx="12"/>
          </p:nvPr>
        </p:nvSpPr>
        <p:spPr/>
        <p:txBody>
          <a:bodyPr/>
          <a:lstStyle/>
          <a:p>
            <a:fld id="{18F7192A-5087-4F12-9F8F-7131FBF62A04}" type="slidenum">
              <a:rPr lang="en-GB" smtClean="0"/>
              <a:t>‹#›</a:t>
            </a:fld>
            <a:endParaRPr lang="en-GB"/>
          </a:p>
        </p:txBody>
      </p:sp>
    </p:spTree>
    <p:extLst>
      <p:ext uri="{BB962C8B-B14F-4D97-AF65-F5344CB8AC3E}">
        <p14:creationId xmlns:p14="http://schemas.microsoft.com/office/powerpoint/2010/main" val="3538078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0E16E-F981-46D3-A60A-9013E8378A2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41C252E-0896-4885-8066-BE23FBACEC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279349-4E6A-40D5-BF73-429BDDE74A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FC83511-A2A9-4EE2-95E4-E7C5B11318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1FE544-0F18-4D71-ABAE-CDE06DCFF1F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963CC0D-0B0D-49B3-BC04-1E27323A47A7}"/>
              </a:ext>
            </a:extLst>
          </p:cNvPr>
          <p:cNvSpPr>
            <a:spLocks noGrp="1"/>
          </p:cNvSpPr>
          <p:nvPr>
            <p:ph type="dt" sz="half" idx="10"/>
          </p:nvPr>
        </p:nvSpPr>
        <p:spPr/>
        <p:txBody>
          <a:bodyPr/>
          <a:lstStyle/>
          <a:p>
            <a:fld id="{F39899BF-4AE5-44A2-81AF-330F9CA35E88}" type="datetimeFigureOut">
              <a:rPr lang="en-GB" smtClean="0"/>
              <a:t>16/11/2019</a:t>
            </a:fld>
            <a:endParaRPr lang="en-GB"/>
          </a:p>
        </p:txBody>
      </p:sp>
      <p:sp>
        <p:nvSpPr>
          <p:cNvPr id="8" name="Footer Placeholder 7">
            <a:extLst>
              <a:ext uri="{FF2B5EF4-FFF2-40B4-BE49-F238E27FC236}">
                <a16:creationId xmlns:a16="http://schemas.microsoft.com/office/drawing/2014/main" id="{2AF1978F-88CE-4D85-98E7-E2BE9BEBC04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F713864-13DD-4BA7-82DD-74ADFB823BAD}"/>
              </a:ext>
            </a:extLst>
          </p:cNvPr>
          <p:cNvSpPr>
            <a:spLocks noGrp="1"/>
          </p:cNvSpPr>
          <p:nvPr>
            <p:ph type="sldNum" sz="quarter" idx="12"/>
          </p:nvPr>
        </p:nvSpPr>
        <p:spPr/>
        <p:txBody>
          <a:bodyPr/>
          <a:lstStyle/>
          <a:p>
            <a:fld id="{18F7192A-5087-4F12-9F8F-7131FBF62A04}" type="slidenum">
              <a:rPr lang="en-GB" smtClean="0"/>
              <a:t>‹#›</a:t>
            </a:fld>
            <a:endParaRPr lang="en-GB"/>
          </a:p>
        </p:txBody>
      </p:sp>
    </p:spTree>
    <p:extLst>
      <p:ext uri="{BB962C8B-B14F-4D97-AF65-F5344CB8AC3E}">
        <p14:creationId xmlns:p14="http://schemas.microsoft.com/office/powerpoint/2010/main" val="1721639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54538-9531-4B74-89A3-2701021D3B5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5CD4AA5-6147-4ABE-BA8E-3A0307533A7F}"/>
              </a:ext>
            </a:extLst>
          </p:cNvPr>
          <p:cNvSpPr>
            <a:spLocks noGrp="1"/>
          </p:cNvSpPr>
          <p:nvPr>
            <p:ph type="dt" sz="half" idx="10"/>
          </p:nvPr>
        </p:nvSpPr>
        <p:spPr/>
        <p:txBody>
          <a:bodyPr/>
          <a:lstStyle/>
          <a:p>
            <a:fld id="{F39899BF-4AE5-44A2-81AF-330F9CA35E88}" type="datetimeFigureOut">
              <a:rPr lang="en-GB" smtClean="0"/>
              <a:t>16/11/2019</a:t>
            </a:fld>
            <a:endParaRPr lang="en-GB"/>
          </a:p>
        </p:txBody>
      </p:sp>
      <p:sp>
        <p:nvSpPr>
          <p:cNvPr id="4" name="Footer Placeholder 3">
            <a:extLst>
              <a:ext uri="{FF2B5EF4-FFF2-40B4-BE49-F238E27FC236}">
                <a16:creationId xmlns:a16="http://schemas.microsoft.com/office/drawing/2014/main" id="{3611D842-E740-4F2D-97B2-ACCC24EE2B3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356461F-A9EE-4A8D-A44E-747F13E452BC}"/>
              </a:ext>
            </a:extLst>
          </p:cNvPr>
          <p:cNvSpPr>
            <a:spLocks noGrp="1"/>
          </p:cNvSpPr>
          <p:nvPr>
            <p:ph type="sldNum" sz="quarter" idx="12"/>
          </p:nvPr>
        </p:nvSpPr>
        <p:spPr/>
        <p:txBody>
          <a:bodyPr/>
          <a:lstStyle/>
          <a:p>
            <a:fld id="{18F7192A-5087-4F12-9F8F-7131FBF62A04}" type="slidenum">
              <a:rPr lang="en-GB" smtClean="0"/>
              <a:t>‹#›</a:t>
            </a:fld>
            <a:endParaRPr lang="en-GB"/>
          </a:p>
        </p:txBody>
      </p:sp>
    </p:spTree>
    <p:extLst>
      <p:ext uri="{BB962C8B-B14F-4D97-AF65-F5344CB8AC3E}">
        <p14:creationId xmlns:p14="http://schemas.microsoft.com/office/powerpoint/2010/main" val="4220854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CD6966-75CF-4344-BC79-469F9880C4B5}"/>
              </a:ext>
            </a:extLst>
          </p:cNvPr>
          <p:cNvSpPr>
            <a:spLocks noGrp="1"/>
          </p:cNvSpPr>
          <p:nvPr>
            <p:ph type="dt" sz="half" idx="10"/>
          </p:nvPr>
        </p:nvSpPr>
        <p:spPr/>
        <p:txBody>
          <a:bodyPr/>
          <a:lstStyle/>
          <a:p>
            <a:fld id="{F39899BF-4AE5-44A2-81AF-330F9CA35E88}" type="datetimeFigureOut">
              <a:rPr lang="en-GB" smtClean="0"/>
              <a:t>16/11/2019</a:t>
            </a:fld>
            <a:endParaRPr lang="en-GB"/>
          </a:p>
        </p:txBody>
      </p:sp>
      <p:sp>
        <p:nvSpPr>
          <p:cNvPr id="3" name="Footer Placeholder 2">
            <a:extLst>
              <a:ext uri="{FF2B5EF4-FFF2-40B4-BE49-F238E27FC236}">
                <a16:creationId xmlns:a16="http://schemas.microsoft.com/office/drawing/2014/main" id="{902F8F81-5258-4A78-938F-EC4EB69AF4F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DDF4E2B-CA4E-4932-87FA-696787066DCB}"/>
              </a:ext>
            </a:extLst>
          </p:cNvPr>
          <p:cNvSpPr>
            <a:spLocks noGrp="1"/>
          </p:cNvSpPr>
          <p:nvPr>
            <p:ph type="sldNum" sz="quarter" idx="12"/>
          </p:nvPr>
        </p:nvSpPr>
        <p:spPr/>
        <p:txBody>
          <a:bodyPr/>
          <a:lstStyle/>
          <a:p>
            <a:fld id="{18F7192A-5087-4F12-9F8F-7131FBF62A04}" type="slidenum">
              <a:rPr lang="en-GB" smtClean="0"/>
              <a:t>‹#›</a:t>
            </a:fld>
            <a:endParaRPr lang="en-GB"/>
          </a:p>
        </p:txBody>
      </p:sp>
    </p:spTree>
    <p:extLst>
      <p:ext uri="{BB962C8B-B14F-4D97-AF65-F5344CB8AC3E}">
        <p14:creationId xmlns:p14="http://schemas.microsoft.com/office/powerpoint/2010/main" val="1828895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3C12F-4936-42F9-BBDE-DE890F293E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C4AC463-3B9E-4366-823A-359ECF04DD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DB6DF11-81F4-4AC5-A855-1FCDC62758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540A4E-3A13-4D0B-A551-DF72795BB92B}"/>
              </a:ext>
            </a:extLst>
          </p:cNvPr>
          <p:cNvSpPr>
            <a:spLocks noGrp="1"/>
          </p:cNvSpPr>
          <p:nvPr>
            <p:ph type="dt" sz="half" idx="10"/>
          </p:nvPr>
        </p:nvSpPr>
        <p:spPr/>
        <p:txBody>
          <a:bodyPr/>
          <a:lstStyle/>
          <a:p>
            <a:fld id="{F39899BF-4AE5-44A2-81AF-330F9CA35E88}" type="datetimeFigureOut">
              <a:rPr lang="en-GB" smtClean="0"/>
              <a:t>16/11/2019</a:t>
            </a:fld>
            <a:endParaRPr lang="en-GB"/>
          </a:p>
        </p:txBody>
      </p:sp>
      <p:sp>
        <p:nvSpPr>
          <p:cNvPr id="6" name="Footer Placeholder 5">
            <a:extLst>
              <a:ext uri="{FF2B5EF4-FFF2-40B4-BE49-F238E27FC236}">
                <a16:creationId xmlns:a16="http://schemas.microsoft.com/office/drawing/2014/main" id="{C120640D-4A6B-4EDC-B15C-B6F6C171275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30FF040-071D-4B06-8DC9-B8935E18FD55}"/>
              </a:ext>
            </a:extLst>
          </p:cNvPr>
          <p:cNvSpPr>
            <a:spLocks noGrp="1"/>
          </p:cNvSpPr>
          <p:nvPr>
            <p:ph type="sldNum" sz="quarter" idx="12"/>
          </p:nvPr>
        </p:nvSpPr>
        <p:spPr/>
        <p:txBody>
          <a:bodyPr/>
          <a:lstStyle/>
          <a:p>
            <a:fld id="{18F7192A-5087-4F12-9F8F-7131FBF62A04}" type="slidenum">
              <a:rPr lang="en-GB" smtClean="0"/>
              <a:t>‹#›</a:t>
            </a:fld>
            <a:endParaRPr lang="en-GB"/>
          </a:p>
        </p:txBody>
      </p:sp>
    </p:spTree>
    <p:extLst>
      <p:ext uri="{BB962C8B-B14F-4D97-AF65-F5344CB8AC3E}">
        <p14:creationId xmlns:p14="http://schemas.microsoft.com/office/powerpoint/2010/main" val="1530268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5C958-28D7-4184-B030-39F55D1660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19C25D6-DC3D-46CA-8C7C-B1B2147118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63E768D-ADA2-4F5F-AEB8-83A62ACD42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4952EC-7F3F-4DA7-9BDE-0D26ECD3AE2C}"/>
              </a:ext>
            </a:extLst>
          </p:cNvPr>
          <p:cNvSpPr>
            <a:spLocks noGrp="1"/>
          </p:cNvSpPr>
          <p:nvPr>
            <p:ph type="dt" sz="half" idx="10"/>
          </p:nvPr>
        </p:nvSpPr>
        <p:spPr/>
        <p:txBody>
          <a:bodyPr/>
          <a:lstStyle/>
          <a:p>
            <a:fld id="{F39899BF-4AE5-44A2-81AF-330F9CA35E88}" type="datetimeFigureOut">
              <a:rPr lang="en-GB" smtClean="0"/>
              <a:t>16/11/2019</a:t>
            </a:fld>
            <a:endParaRPr lang="en-GB"/>
          </a:p>
        </p:txBody>
      </p:sp>
      <p:sp>
        <p:nvSpPr>
          <p:cNvPr id="6" name="Footer Placeholder 5">
            <a:extLst>
              <a:ext uri="{FF2B5EF4-FFF2-40B4-BE49-F238E27FC236}">
                <a16:creationId xmlns:a16="http://schemas.microsoft.com/office/drawing/2014/main" id="{82541EB6-18B2-456D-9567-0C3E9F59850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7B3FBC2-E4C0-4CDF-809A-38B7ED1A7338}"/>
              </a:ext>
            </a:extLst>
          </p:cNvPr>
          <p:cNvSpPr>
            <a:spLocks noGrp="1"/>
          </p:cNvSpPr>
          <p:nvPr>
            <p:ph type="sldNum" sz="quarter" idx="12"/>
          </p:nvPr>
        </p:nvSpPr>
        <p:spPr/>
        <p:txBody>
          <a:bodyPr/>
          <a:lstStyle/>
          <a:p>
            <a:fld id="{18F7192A-5087-4F12-9F8F-7131FBF62A04}" type="slidenum">
              <a:rPr lang="en-GB" smtClean="0"/>
              <a:t>‹#›</a:t>
            </a:fld>
            <a:endParaRPr lang="en-GB"/>
          </a:p>
        </p:txBody>
      </p:sp>
    </p:spTree>
    <p:extLst>
      <p:ext uri="{BB962C8B-B14F-4D97-AF65-F5344CB8AC3E}">
        <p14:creationId xmlns:p14="http://schemas.microsoft.com/office/powerpoint/2010/main" val="1147339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76FBF1-9FA0-4904-9410-7AE1FE29AA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D1F54C9-A4E7-46DA-81CC-587F7B01E3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AEE75AC-46F8-4E88-A914-5BF33A3ECB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9899BF-4AE5-44A2-81AF-330F9CA35E88}" type="datetimeFigureOut">
              <a:rPr lang="en-GB" smtClean="0"/>
              <a:t>16/11/2019</a:t>
            </a:fld>
            <a:endParaRPr lang="en-GB"/>
          </a:p>
        </p:txBody>
      </p:sp>
      <p:sp>
        <p:nvSpPr>
          <p:cNvPr id="5" name="Footer Placeholder 4">
            <a:extLst>
              <a:ext uri="{FF2B5EF4-FFF2-40B4-BE49-F238E27FC236}">
                <a16:creationId xmlns:a16="http://schemas.microsoft.com/office/drawing/2014/main" id="{60C6BE55-C650-464A-A833-7006354045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39376C6-3BE1-436A-A89B-760FB16697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F7192A-5087-4F12-9F8F-7131FBF62A04}" type="slidenum">
              <a:rPr lang="en-GB" smtClean="0"/>
              <a:t>‹#›</a:t>
            </a:fld>
            <a:endParaRPr lang="en-GB"/>
          </a:p>
        </p:txBody>
      </p:sp>
    </p:spTree>
    <p:extLst>
      <p:ext uri="{BB962C8B-B14F-4D97-AF65-F5344CB8AC3E}">
        <p14:creationId xmlns:p14="http://schemas.microsoft.com/office/powerpoint/2010/main" val="1359600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40FE298-96D1-684A-BCA9-F441D3CCB8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607793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492001" y="536241"/>
            <a:ext cx="11207998" cy="5719416"/>
          </a:xfrm>
          <a:prstGeom prst="rect">
            <a:avLst/>
          </a:prstGeom>
        </p:spPr>
        <p:txBody>
          <a:bodyPr>
            <a:noAutofit/>
          </a:bodyPr>
          <a:lstStyle/>
          <a:p>
            <a:pPr marL="0" indent="0">
              <a:lnSpc>
                <a:spcPct val="100000"/>
              </a:lnSpc>
              <a:buNone/>
            </a:pPr>
            <a:r>
              <a:rPr lang="en-GB" sz="4400" dirty="0">
                <a:solidFill>
                  <a:schemeClr val="bg1"/>
                </a:solidFill>
                <a:latin typeface="Gotham Black" pitchFamily="50" charset="0"/>
              </a:rPr>
              <a:t>Misunderstandings</a:t>
            </a:r>
          </a:p>
          <a:p>
            <a:pPr marL="0" indent="0">
              <a:lnSpc>
                <a:spcPct val="100000"/>
              </a:lnSpc>
              <a:buNone/>
            </a:pPr>
            <a:r>
              <a:rPr lang="en-GB" sz="3200" dirty="0">
                <a:solidFill>
                  <a:schemeClr val="bg1"/>
                </a:solidFill>
                <a:latin typeface="Gotham Black" pitchFamily="50" charset="0"/>
              </a:rPr>
              <a:t>Because they often have the ability to make lots of money, and because they often keep quiet about their giving, they can be unfairly regarded rich misers! They can sometimes appear carnal and fleshly because they handle and talk about money in a direct manner. </a:t>
            </a:r>
            <a:endParaRPr lang="en-GB" sz="2000" dirty="0">
              <a:solidFill>
                <a:schemeClr val="bg1"/>
              </a:solidFill>
              <a:latin typeface="Gotham Black" pitchFamily="50" charset="0"/>
            </a:endParaRPr>
          </a:p>
        </p:txBody>
      </p:sp>
    </p:spTree>
    <p:extLst>
      <p:ext uri="{BB962C8B-B14F-4D97-AF65-F5344CB8AC3E}">
        <p14:creationId xmlns:p14="http://schemas.microsoft.com/office/powerpoint/2010/main" val="1285788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492001" y="536241"/>
            <a:ext cx="11207998" cy="5719416"/>
          </a:xfrm>
          <a:prstGeom prst="rect">
            <a:avLst/>
          </a:prstGeom>
        </p:spPr>
        <p:txBody>
          <a:bodyPr>
            <a:noAutofit/>
          </a:bodyPr>
          <a:lstStyle/>
          <a:p>
            <a:pPr marL="0" indent="0">
              <a:lnSpc>
                <a:spcPct val="100000"/>
              </a:lnSpc>
              <a:buNone/>
            </a:pPr>
            <a:r>
              <a:rPr lang="en-GB" sz="4000" dirty="0">
                <a:solidFill>
                  <a:schemeClr val="bg1"/>
                </a:solidFill>
                <a:latin typeface="Gotham Black" pitchFamily="50" charset="0"/>
              </a:rPr>
              <a:t>The challenge of secrecy</a:t>
            </a:r>
          </a:p>
          <a:p>
            <a:pPr marL="0" indent="0">
              <a:lnSpc>
                <a:spcPct val="100000"/>
              </a:lnSpc>
              <a:buNone/>
            </a:pPr>
            <a:r>
              <a:rPr lang="en-GB" sz="3200" dirty="0">
                <a:solidFill>
                  <a:schemeClr val="bg1"/>
                </a:solidFill>
                <a:latin typeface="Gotham Black" pitchFamily="50" charset="0"/>
              </a:rPr>
              <a:t>It is sometimes hard for someone who consistently gives large amounts of money to the church to not feel that he/she has a right to be </a:t>
            </a:r>
            <a:r>
              <a:rPr lang="en-GB" sz="3200" dirty="0" err="1">
                <a:solidFill>
                  <a:schemeClr val="bg1"/>
                </a:solidFill>
                <a:latin typeface="Gotham Black" pitchFamily="50" charset="0"/>
              </a:rPr>
              <a:t>publically</a:t>
            </a:r>
            <a:r>
              <a:rPr lang="en-GB" sz="3200" dirty="0">
                <a:solidFill>
                  <a:schemeClr val="bg1"/>
                </a:solidFill>
                <a:latin typeface="Gotham Black" pitchFamily="50" charset="0"/>
              </a:rPr>
              <a:t> acknowledged, or to receive special treatment by the leadership. Whilst we certainly want to honour all spiritual gifts and those that labour so hard in different ways, those with the gift of giving need to be convinced that they will receive their reward from God who sees everything. </a:t>
            </a:r>
          </a:p>
        </p:txBody>
      </p:sp>
    </p:spTree>
    <p:extLst>
      <p:ext uri="{BB962C8B-B14F-4D97-AF65-F5344CB8AC3E}">
        <p14:creationId xmlns:p14="http://schemas.microsoft.com/office/powerpoint/2010/main" val="1597263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286512" y="536241"/>
            <a:ext cx="11618976" cy="5719416"/>
          </a:xfrm>
          <a:prstGeom prst="rect">
            <a:avLst/>
          </a:prstGeom>
        </p:spPr>
        <p:txBody>
          <a:bodyPr>
            <a:noAutofit/>
          </a:bodyPr>
          <a:lstStyle/>
          <a:p>
            <a:pPr>
              <a:lnSpc>
                <a:spcPct val="100000"/>
              </a:lnSpc>
              <a:buFont typeface="Wingdings" pitchFamily="2" charset="2"/>
              <a:buChar char="ü"/>
            </a:pPr>
            <a:r>
              <a:rPr lang="en-GB" sz="3000" dirty="0">
                <a:solidFill>
                  <a:schemeClr val="bg1"/>
                </a:solidFill>
                <a:latin typeface="Gotham Black" pitchFamily="50" charset="0"/>
              </a:rPr>
              <a:t> </a:t>
            </a:r>
            <a:r>
              <a:rPr lang="en-GB" sz="3000" dirty="0" err="1">
                <a:solidFill>
                  <a:schemeClr val="bg1"/>
                </a:solidFill>
                <a:latin typeface="Gotham Black" pitchFamily="50" charset="0"/>
              </a:rPr>
              <a:t>Mtt</a:t>
            </a:r>
            <a:r>
              <a:rPr lang="en-GB" sz="3000" dirty="0">
                <a:solidFill>
                  <a:schemeClr val="bg1"/>
                </a:solidFill>
                <a:latin typeface="Gotham Black" pitchFamily="50" charset="0"/>
              </a:rPr>
              <a:t> 6:1 Be careful not to do your `acts of righteousness’ before men, to be seen by them. If you do, you will have no reward from your Father in heaven.</a:t>
            </a:r>
          </a:p>
          <a:p>
            <a:pPr marL="0" indent="0">
              <a:lnSpc>
                <a:spcPct val="100000"/>
              </a:lnSpc>
              <a:buNone/>
            </a:pPr>
            <a:endParaRPr lang="en-GB" sz="3000" dirty="0">
              <a:solidFill>
                <a:schemeClr val="bg1"/>
              </a:solidFill>
              <a:latin typeface="Gotham Black" pitchFamily="50" charset="0"/>
            </a:endParaRPr>
          </a:p>
          <a:p>
            <a:pPr>
              <a:lnSpc>
                <a:spcPct val="100000"/>
              </a:lnSpc>
              <a:buFont typeface="Wingdings" pitchFamily="2" charset="2"/>
              <a:buChar char="ü"/>
            </a:pPr>
            <a:r>
              <a:rPr lang="en-GB" sz="3000" dirty="0" err="1">
                <a:solidFill>
                  <a:schemeClr val="bg1"/>
                </a:solidFill>
                <a:latin typeface="Gotham Black" pitchFamily="50" charset="0"/>
              </a:rPr>
              <a:t>Mtt</a:t>
            </a:r>
            <a:r>
              <a:rPr lang="en-GB" sz="3000" dirty="0">
                <a:solidFill>
                  <a:schemeClr val="bg1"/>
                </a:solidFill>
                <a:latin typeface="Gotham Black" pitchFamily="50" charset="0"/>
              </a:rPr>
              <a:t> 6:2 So when you give to the needy, do not announce it with trumpets, as the hypocrites do in the synagogues and on the streets, to be honoured by men. I tell you the truth, they have received their reward in full. </a:t>
            </a:r>
            <a:r>
              <a:rPr lang="en-GB" sz="3000" baseline="30000" dirty="0">
                <a:solidFill>
                  <a:schemeClr val="bg1"/>
                </a:solidFill>
                <a:latin typeface="Gotham Black" pitchFamily="50" charset="0"/>
              </a:rPr>
              <a:t>3</a:t>
            </a:r>
            <a:r>
              <a:rPr lang="en-GB" sz="3000" dirty="0">
                <a:solidFill>
                  <a:schemeClr val="bg1"/>
                </a:solidFill>
                <a:latin typeface="Gotham Black" pitchFamily="50" charset="0"/>
              </a:rPr>
              <a:t> But when you give to the needy, do not let your left hand know what your right hand is doing, </a:t>
            </a:r>
            <a:r>
              <a:rPr lang="en-GB" sz="3000" baseline="30000" dirty="0">
                <a:solidFill>
                  <a:schemeClr val="bg1"/>
                </a:solidFill>
                <a:latin typeface="Gotham Black" pitchFamily="50" charset="0"/>
              </a:rPr>
              <a:t>4</a:t>
            </a:r>
            <a:r>
              <a:rPr lang="en-GB" sz="3000" dirty="0">
                <a:solidFill>
                  <a:schemeClr val="bg1"/>
                </a:solidFill>
                <a:latin typeface="Gotham Black" pitchFamily="50" charset="0"/>
              </a:rPr>
              <a:t> so that your giving may be in secret. Then your Father, who sees what is done in secret, will reward you.</a:t>
            </a:r>
          </a:p>
        </p:txBody>
      </p:sp>
    </p:spTree>
    <p:extLst>
      <p:ext uri="{BB962C8B-B14F-4D97-AF65-F5344CB8AC3E}">
        <p14:creationId xmlns:p14="http://schemas.microsoft.com/office/powerpoint/2010/main" val="1008920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492001" y="536241"/>
            <a:ext cx="11207998" cy="5719416"/>
          </a:xfrm>
          <a:prstGeom prst="rect">
            <a:avLst/>
          </a:prstGeom>
        </p:spPr>
        <p:txBody>
          <a:bodyPr>
            <a:noAutofit/>
          </a:bodyPr>
          <a:lstStyle/>
          <a:p>
            <a:pPr marL="0" indent="0">
              <a:lnSpc>
                <a:spcPct val="100000"/>
              </a:lnSpc>
              <a:buNone/>
            </a:pPr>
            <a:r>
              <a:rPr lang="en-GB" sz="4000" dirty="0">
                <a:solidFill>
                  <a:schemeClr val="bg1"/>
                </a:solidFill>
                <a:latin typeface="Gotham Black" pitchFamily="50" charset="0"/>
              </a:rPr>
              <a:t>The challenge of laying it at the feet of others… </a:t>
            </a:r>
          </a:p>
          <a:p>
            <a:pPr>
              <a:lnSpc>
                <a:spcPct val="100000"/>
              </a:lnSpc>
              <a:buFont typeface="Wingdings" pitchFamily="2" charset="2"/>
              <a:buChar char="ü"/>
            </a:pPr>
            <a:r>
              <a:rPr lang="en-GB" sz="3200" dirty="0">
                <a:solidFill>
                  <a:schemeClr val="bg1"/>
                </a:solidFill>
                <a:latin typeface="Gotham Black" pitchFamily="50" charset="0"/>
              </a:rPr>
              <a:t> Givers need to be content before God that their responsibility is to make money and lay it at the feet of the leaders (Acts 4v35) without strings attached, and trust the wisdom of the leaders to distribute it appropriately. </a:t>
            </a:r>
            <a:endParaRPr lang="en-GB" sz="1400" dirty="0">
              <a:solidFill>
                <a:schemeClr val="bg1"/>
              </a:solidFill>
              <a:latin typeface="Gotham Black" pitchFamily="50" charset="0"/>
            </a:endParaRPr>
          </a:p>
        </p:txBody>
      </p:sp>
    </p:spTree>
    <p:extLst>
      <p:ext uri="{BB962C8B-B14F-4D97-AF65-F5344CB8AC3E}">
        <p14:creationId xmlns:p14="http://schemas.microsoft.com/office/powerpoint/2010/main" val="1146930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492001" y="536241"/>
            <a:ext cx="11207998" cy="5719416"/>
          </a:xfrm>
          <a:prstGeom prst="rect">
            <a:avLst/>
          </a:prstGeom>
        </p:spPr>
        <p:txBody>
          <a:bodyPr>
            <a:noAutofit/>
          </a:bodyPr>
          <a:lstStyle/>
          <a:p>
            <a:pPr marL="0" indent="0">
              <a:lnSpc>
                <a:spcPct val="100000"/>
              </a:lnSpc>
              <a:buNone/>
            </a:pPr>
            <a:r>
              <a:rPr lang="en-GB" sz="4400" dirty="0">
                <a:solidFill>
                  <a:schemeClr val="bg1"/>
                </a:solidFill>
                <a:latin typeface="Gotham Black" pitchFamily="50" charset="0"/>
              </a:rPr>
              <a:t>How can I grow in this gift?</a:t>
            </a:r>
          </a:p>
          <a:p>
            <a:pPr>
              <a:lnSpc>
                <a:spcPct val="100000"/>
              </a:lnSpc>
              <a:buFont typeface="Wingdings" pitchFamily="2" charset="2"/>
              <a:buChar char="ü"/>
            </a:pPr>
            <a:r>
              <a:rPr lang="en-GB" sz="3200" dirty="0">
                <a:solidFill>
                  <a:schemeClr val="bg1"/>
                </a:solidFill>
                <a:latin typeface="Gotham Black" pitchFamily="50" charset="0"/>
              </a:rPr>
              <a:t> Pray for more of it.</a:t>
            </a:r>
          </a:p>
          <a:p>
            <a:pPr>
              <a:lnSpc>
                <a:spcPct val="100000"/>
              </a:lnSpc>
              <a:buFont typeface="Wingdings" pitchFamily="2" charset="2"/>
              <a:buChar char="ü"/>
            </a:pPr>
            <a:r>
              <a:rPr lang="en-GB" sz="3200" dirty="0">
                <a:solidFill>
                  <a:schemeClr val="bg1"/>
                </a:solidFill>
                <a:latin typeface="Gotham Black" pitchFamily="50" charset="0"/>
              </a:rPr>
              <a:t> Study it in scripture (especially 2 Cor 8 &amp; 9) and through good resources.</a:t>
            </a:r>
          </a:p>
          <a:p>
            <a:pPr>
              <a:lnSpc>
                <a:spcPct val="100000"/>
              </a:lnSpc>
              <a:buFont typeface="Wingdings" pitchFamily="2" charset="2"/>
              <a:buChar char="ü"/>
            </a:pPr>
            <a:r>
              <a:rPr lang="en-GB" sz="3200" dirty="0">
                <a:solidFill>
                  <a:schemeClr val="bg1"/>
                </a:solidFill>
                <a:latin typeface="Gotham Black" pitchFamily="50" charset="0"/>
              </a:rPr>
              <a:t> Learn from other givers. Stay accountable.</a:t>
            </a:r>
          </a:p>
          <a:p>
            <a:pPr>
              <a:lnSpc>
                <a:spcPct val="100000"/>
              </a:lnSpc>
              <a:buFont typeface="Wingdings" pitchFamily="2" charset="2"/>
              <a:buChar char="ü"/>
            </a:pPr>
            <a:r>
              <a:rPr lang="en-GB" sz="3200" dirty="0">
                <a:solidFill>
                  <a:schemeClr val="bg1"/>
                </a:solidFill>
                <a:latin typeface="Gotham Black" pitchFamily="50" charset="0"/>
              </a:rPr>
              <a:t> Keep stretching yourself.</a:t>
            </a:r>
          </a:p>
          <a:p>
            <a:pPr>
              <a:lnSpc>
                <a:spcPct val="100000"/>
              </a:lnSpc>
              <a:buFont typeface="Wingdings" pitchFamily="2" charset="2"/>
              <a:buChar char="ü"/>
            </a:pPr>
            <a:r>
              <a:rPr lang="en-GB" sz="3200" dirty="0">
                <a:solidFill>
                  <a:schemeClr val="bg1"/>
                </a:solidFill>
                <a:latin typeface="Gotham Black" pitchFamily="50" charset="0"/>
              </a:rPr>
              <a:t> Pursue generosity (</a:t>
            </a:r>
            <a:r>
              <a:rPr lang="en-GB" sz="3200" dirty="0" err="1">
                <a:solidFill>
                  <a:schemeClr val="bg1"/>
                </a:solidFill>
                <a:latin typeface="Gotham Black" pitchFamily="50" charset="0"/>
              </a:rPr>
              <a:t>Rms</a:t>
            </a:r>
            <a:r>
              <a:rPr lang="en-GB" sz="3200" dirty="0">
                <a:solidFill>
                  <a:schemeClr val="bg1"/>
                </a:solidFill>
                <a:latin typeface="Gotham Black" pitchFamily="50" charset="0"/>
              </a:rPr>
              <a:t> 12v8).</a:t>
            </a:r>
          </a:p>
          <a:p>
            <a:pPr>
              <a:lnSpc>
                <a:spcPct val="100000"/>
              </a:lnSpc>
              <a:buFont typeface="Wingdings" pitchFamily="2" charset="2"/>
              <a:buChar char="ü"/>
            </a:pPr>
            <a:r>
              <a:rPr lang="en-GB" sz="3200" dirty="0">
                <a:solidFill>
                  <a:schemeClr val="bg1"/>
                </a:solidFill>
                <a:latin typeface="Gotham Black" pitchFamily="50" charset="0"/>
              </a:rPr>
              <a:t> Be faithful with the little.</a:t>
            </a:r>
          </a:p>
        </p:txBody>
      </p:sp>
    </p:spTree>
    <p:extLst>
      <p:ext uri="{BB962C8B-B14F-4D97-AF65-F5344CB8AC3E}">
        <p14:creationId xmlns:p14="http://schemas.microsoft.com/office/powerpoint/2010/main" val="805110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600270" y="536241"/>
            <a:ext cx="10991460" cy="5332713"/>
          </a:xfrm>
          <a:prstGeom prst="rect">
            <a:avLst/>
          </a:prstGeom>
        </p:spPr>
        <p:txBody>
          <a:bodyPr>
            <a:noAutofit/>
          </a:bodyPr>
          <a:lstStyle/>
          <a:p>
            <a:pPr marL="0" indent="0">
              <a:lnSpc>
                <a:spcPct val="100000"/>
              </a:lnSpc>
              <a:buNone/>
            </a:pPr>
            <a:r>
              <a:rPr lang="en-GB" sz="4800" baseline="30000" dirty="0">
                <a:solidFill>
                  <a:schemeClr val="bg1"/>
                </a:solidFill>
                <a:latin typeface="Gotham Black" pitchFamily="50" charset="0"/>
              </a:rPr>
              <a:t>1 </a:t>
            </a:r>
            <a:r>
              <a:rPr lang="en-GB" sz="4800" dirty="0">
                <a:solidFill>
                  <a:schemeClr val="bg1"/>
                </a:solidFill>
                <a:latin typeface="Gotham Black" pitchFamily="50" charset="0"/>
              </a:rPr>
              <a:t>Now concerning </a:t>
            </a:r>
            <a:r>
              <a:rPr lang="en-GB" sz="4800" dirty="0">
                <a:solidFill>
                  <a:srgbClr val="FFFF00"/>
                </a:solidFill>
                <a:latin typeface="Gotham Black" pitchFamily="50" charset="0"/>
              </a:rPr>
              <a:t>spiritual gifts</a:t>
            </a:r>
            <a:r>
              <a:rPr lang="en-GB" sz="4800" dirty="0">
                <a:solidFill>
                  <a:schemeClr val="bg1"/>
                </a:solidFill>
                <a:latin typeface="Gotham Black" pitchFamily="50" charset="0"/>
              </a:rPr>
              <a:t>, brothers, I do not want you to be </a:t>
            </a:r>
            <a:r>
              <a:rPr lang="en-GB" sz="4800" dirty="0">
                <a:solidFill>
                  <a:srgbClr val="FFFF00"/>
                </a:solidFill>
                <a:latin typeface="Gotham Black" pitchFamily="50" charset="0"/>
              </a:rPr>
              <a:t>uninformed</a:t>
            </a:r>
            <a:r>
              <a:rPr lang="en-GB" sz="4800" dirty="0">
                <a:solidFill>
                  <a:schemeClr val="bg1"/>
                </a:solidFill>
                <a:latin typeface="Gotham Black" pitchFamily="50" charset="0"/>
              </a:rPr>
              <a:t>.</a:t>
            </a:r>
          </a:p>
          <a:p>
            <a:pPr marL="0" indent="0">
              <a:lnSpc>
                <a:spcPct val="100000"/>
              </a:lnSpc>
              <a:buNone/>
            </a:pPr>
            <a:r>
              <a:rPr lang="en-GB" sz="1800" dirty="0">
                <a:solidFill>
                  <a:schemeClr val="bg1"/>
                </a:solidFill>
                <a:latin typeface="Gotham Black" pitchFamily="50" charset="0"/>
              </a:rPr>
              <a:t>1 Corinthians 12v1 ESV</a:t>
            </a:r>
          </a:p>
          <a:p>
            <a:pPr marL="0" indent="0">
              <a:lnSpc>
                <a:spcPct val="100000"/>
              </a:lnSpc>
              <a:buNone/>
            </a:pPr>
            <a:endParaRPr lang="en-GB" dirty="0">
              <a:solidFill>
                <a:schemeClr val="bg1"/>
              </a:solidFill>
              <a:latin typeface="Gotham Black" pitchFamily="50" charset="0"/>
            </a:endParaRPr>
          </a:p>
          <a:p>
            <a:pPr marL="0" indent="0">
              <a:lnSpc>
                <a:spcPct val="100000"/>
              </a:lnSpc>
              <a:buNone/>
            </a:pPr>
            <a:r>
              <a:rPr lang="en-GB" sz="4800" baseline="30000" dirty="0">
                <a:solidFill>
                  <a:schemeClr val="bg1"/>
                </a:solidFill>
                <a:latin typeface="Gotham Black" pitchFamily="50" charset="0"/>
              </a:rPr>
              <a:t>1 </a:t>
            </a:r>
            <a:r>
              <a:rPr lang="en-GB" sz="4800" dirty="0">
                <a:solidFill>
                  <a:schemeClr val="bg1"/>
                </a:solidFill>
                <a:latin typeface="Gotham Black" pitchFamily="50" charset="0"/>
              </a:rPr>
              <a:t>Pursue love, and </a:t>
            </a:r>
            <a:r>
              <a:rPr lang="en-GB" sz="4800" dirty="0">
                <a:solidFill>
                  <a:srgbClr val="FFFF00"/>
                </a:solidFill>
                <a:latin typeface="Gotham Black" pitchFamily="50" charset="0"/>
              </a:rPr>
              <a:t>earnestly desire the spiritual gifts</a:t>
            </a:r>
            <a:r>
              <a:rPr lang="en-GB" sz="4800" dirty="0">
                <a:solidFill>
                  <a:schemeClr val="bg1"/>
                </a:solidFill>
                <a:latin typeface="Gotham Black" pitchFamily="50" charset="0"/>
              </a:rPr>
              <a:t>…</a:t>
            </a:r>
          </a:p>
          <a:p>
            <a:pPr marL="0" indent="0">
              <a:lnSpc>
                <a:spcPct val="100000"/>
              </a:lnSpc>
              <a:buNone/>
            </a:pPr>
            <a:r>
              <a:rPr lang="en-GB" sz="1800" dirty="0">
                <a:solidFill>
                  <a:schemeClr val="bg1"/>
                </a:solidFill>
                <a:latin typeface="Gotham Black" pitchFamily="50" charset="0"/>
              </a:rPr>
              <a:t>1 Corinthians 14v1 </a:t>
            </a:r>
            <a:r>
              <a:rPr lang="en-GB" sz="1800" dirty="0" smtClean="0">
                <a:solidFill>
                  <a:schemeClr val="bg1"/>
                </a:solidFill>
                <a:latin typeface="Gotham Black" pitchFamily="50" charset="0"/>
              </a:rPr>
              <a:t>ESV</a:t>
            </a:r>
            <a:endParaRPr lang="en-GB" sz="1800" dirty="0">
              <a:solidFill>
                <a:schemeClr val="bg1"/>
              </a:solidFill>
              <a:latin typeface="Gotham Black" pitchFamily="50" charset="0"/>
            </a:endParaRPr>
          </a:p>
        </p:txBody>
      </p:sp>
    </p:spTree>
    <p:extLst>
      <p:ext uri="{BB962C8B-B14F-4D97-AF65-F5344CB8AC3E}">
        <p14:creationId xmlns:p14="http://schemas.microsoft.com/office/powerpoint/2010/main" val="948773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5B63705B-EFCC-634B-BB2C-2A693B607AAE}"/>
              </a:ext>
            </a:extLst>
          </p:cNvPr>
          <p:cNvGraphicFramePr>
            <a:graphicFrameLocks noGrp="1"/>
          </p:cNvGraphicFramePr>
          <p:nvPr>
            <p:extLst>
              <p:ext uri="{D42A27DB-BD31-4B8C-83A1-F6EECF244321}">
                <p14:modId xmlns:p14="http://schemas.microsoft.com/office/powerpoint/2010/main" val="2849634861"/>
              </p:ext>
            </p:extLst>
          </p:nvPr>
        </p:nvGraphicFramePr>
        <p:xfrm>
          <a:off x="624114" y="453572"/>
          <a:ext cx="10943772" cy="5099421"/>
        </p:xfrm>
        <a:graphic>
          <a:graphicData uri="http://schemas.openxmlformats.org/drawingml/2006/table">
            <a:tbl>
              <a:tblPr firstRow="1" bandRow="1">
                <a:tableStyleId>{5940675A-B579-460E-94D1-54222C63F5DA}</a:tableStyleId>
              </a:tblPr>
              <a:tblGrid>
                <a:gridCol w="6332271">
                  <a:extLst>
                    <a:ext uri="{9D8B030D-6E8A-4147-A177-3AD203B41FA5}">
                      <a16:colId xmlns:a16="http://schemas.microsoft.com/office/drawing/2014/main" val="2586798588"/>
                    </a:ext>
                  </a:extLst>
                </a:gridCol>
                <a:gridCol w="4611501">
                  <a:extLst>
                    <a:ext uri="{9D8B030D-6E8A-4147-A177-3AD203B41FA5}">
                      <a16:colId xmlns:a16="http://schemas.microsoft.com/office/drawing/2014/main" val="3748846311"/>
                    </a:ext>
                  </a:extLst>
                </a:gridCol>
              </a:tblGrid>
              <a:tr h="540987">
                <a:tc>
                  <a:txBody>
                    <a:bodyPr/>
                    <a:lstStyle/>
                    <a:p>
                      <a:pPr algn="l" fontAlgn="b"/>
                      <a:r>
                        <a:rPr lang="en-GB" sz="3200" b="0" i="0" u="none" strike="noStrike" dirty="0">
                          <a:solidFill>
                            <a:schemeClr val="bg1"/>
                          </a:solidFill>
                          <a:effectLst/>
                          <a:latin typeface="Gotham Black" pitchFamily="50" charset="0"/>
                        </a:rPr>
                        <a:t>Discerning of Spirits</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r>
                        <a:rPr lang="en-GB" sz="3200" b="0" i="0" u="none" strike="noStrike" dirty="0">
                          <a:solidFill>
                            <a:schemeClr val="bg1"/>
                          </a:solidFill>
                          <a:effectLst/>
                          <a:latin typeface="Gotham Black" pitchFamily="50" charset="0"/>
                        </a:rPr>
                        <a:t>Prophecy</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802165535"/>
                  </a:ext>
                </a:extLst>
              </a:tr>
              <a:tr h="540987">
                <a:tc>
                  <a:txBody>
                    <a:bodyPr/>
                    <a:lstStyle/>
                    <a:p>
                      <a:pPr algn="l" fontAlgn="b"/>
                      <a:r>
                        <a:rPr lang="en-GB" sz="3200" b="0" i="0" u="none" strike="noStrike">
                          <a:solidFill>
                            <a:schemeClr val="bg1"/>
                          </a:solidFill>
                          <a:effectLst/>
                          <a:latin typeface="Gotham Black" pitchFamily="50" charset="0"/>
                        </a:rPr>
                        <a:t>Word of Wisdom</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r>
                        <a:rPr lang="en-GB" sz="3200" b="0" i="0" u="none" strike="noStrike">
                          <a:solidFill>
                            <a:schemeClr val="bg1"/>
                          </a:solidFill>
                          <a:effectLst/>
                          <a:latin typeface="Gotham Black" pitchFamily="50" charset="0"/>
                        </a:rPr>
                        <a:t>Serving / Helping</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59055448"/>
                  </a:ext>
                </a:extLst>
              </a:tr>
              <a:tr h="540987">
                <a:tc>
                  <a:txBody>
                    <a:bodyPr/>
                    <a:lstStyle/>
                    <a:p>
                      <a:pPr algn="l" fontAlgn="b"/>
                      <a:r>
                        <a:rPr lang="en-GB" sz="3200" b="0" i="0" u="none" strike="noStrike" dirty="0">
                          <a:solidFill>
                            <a:schemeClr val="bg1"/>
                          </a:solidFill>
                          <a:effectLst/>
                          <a:latin typeface="Gotham Black" pitchFamily="50" charset="0"/>
                        </a:rPr>
                        <a:t>Word of Knowledge</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r>
                        <a:rPr lang="en-GB" sz="3200" b="0" i="0" u="none" strike="noStrike" dirty="0">
                          <a:solidFill>
                            <a:schemeClr val="bg1"/>
                          </a:solidFill>
                          <a:effectLst/>
                          <a:latin typeface="Gotham Black" pitchFamily="50" charset="0"/>
                        </a:rPr>
                        <a:t>Encouragement</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771948931"/>
                  </a:ext>
                </a:extLst>
              </a:tr>
              <a:tr h="540987">
                <a:tc>
                  <a:txBody>
                    <a:bodyPr/>
                    <a:lstStyle/>
                    <a:p>
                      <a:pPr algn="l" fontAlgn="b"/>
                      <a:r>
                        <a:rPr lang="en-GB" sz="3200" b="0" i="0" u="none" strike="noStrike" dirty="0">
                          <a:solidFill>
                            <a:schemeClr val="bg1"/>
                          </a:solidFill>
                          <a:effectLst/>
                          <a:latin typeface="Gotham Black" pitchFamily="50" charset="0"/>
                        </a:rPr>
                        <a:t>Faith</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r>
                        <a:rPr lang="en-GB" sz="3200" b="0" i="0" u="none" strike="noStrike" dirty="0">
                          <a:solidFill>
                            <a:schemeClr val="bg1"/>
                          </a:solidFill>
                          <a:effectLst/>
                          <a:latin typeface="Gotham Black" pitchFamily="50" charset="0"/>
                        </a:rPr>
                        <a:t>Giving</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62766110"/>
                  </a:ext>
                </a:extLst>
              </a:tr>
              <a:tr h="540987">
                <a:tc>
                  <a:txBody>
                    <a:bodyPr/>
                    <a:lstStyle/>
                    <a:p>
                      <a:pPr algn="l" fontAlgn="b"/>
                      <a:r>
                        <a:rPr lang="en-GB" sz="3200" b="0" i="0" u="none" strike="noStrike" dirty="0">
                          <a:solidFill>
                            <a:schemeClr val="bg1"/>
                          </a:solidFill>
                          <a:effectLst/>
                          <a:latin typeface="Gotham Black" pitchFamily="50" charset="0"/>
                        </a:rPr>
                        <a:t>Healing</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r>
                        <a:rPr lang="en-GB" sz="3200" b="0" i="0" u="none" strike="noStrike" dirty="0">
                          <a:solidFill>
                            <a:schemeClr val="bg1"/>
                          </a:solidFill>
                          <a:effectLst/>
                          <a:latin typeface="Gotham Black" pitchFamily="50" charset="0"/>
                        </a:rPr>
                        <a:t>Leading</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890364014"/>
                  </a:ext>
                </a:extLst>
              </a:tr>
              <a:tr h="540987">
                <a:tc>
                  <a:txBody>
                    <a:bodyPr/>
                    <a:lstStyle/>
                    <a:p>
                      <a:pPr algn="l" fontAlgn="b"/>
                      <a:r>
                        <a:rPr lang="en-GB" sz="3200" b="0" i="0" u="none" strike="noStrike" dirty="0">
                          <a:solidFill>
                            <a:schemeClr val="bg1"/>
                          </a:solidFill>
                          <a:effectLst/>
                          <a:latin typeface="Gotham Black" pitchFamily="50" charset="0"/>
                        </a:rPr>
                        <a:t>Miracles</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r>
                        <a:rPr lang="en-GB" sz="3200" b="0" i="0" u="none" strike="noStrike" dirty="0">
                          <a:solidFill>
                            <a:schemeClr val="bg1"/>
                          </a:solidFill>
                          <a:effectLst/>
                          <a:latin typeface="Gotham Black" pitchFamily="50" charset="0"/>
                        </a:rPr>
                        <a:t>Mercy</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171510360"/>
                  </a:ext>
                </a:extLst>
              </a:tr>
              <a:tr h="540987">
                <a:tc>
                  <a:txBody>
                    <a:bodyPr/>
                    <a:lstStyle/>
                    <a:p>
                      <a:pPr algn="l" fontAlgn="b"/>
                      <a:r>
                        <a:rPr lang="en-GB" sz="3200" b="0" i="0" u="none" strike="noStrike" dirty="0">
                          <a:solidFill>
                            <a:schemeClr val="bg1"/>
                          </a:solidFill>
                          <a:effectLst/>
                          <a:latin typeface="Gotham Black" pitchFamily="50" charset="0"/>
                        </a:rPr>
                        <a:t>Tongues</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r>
                        <a:rPr lang="en-GB" sz="3200" b="0" i="0" u="none" strike="noStrike" dirty="0">
                          <a:solidFill>
                            <a:schemeClr val="bg1"/>
                          </a:solidFill>
                          <a:effectLst/>
                          <a:latin typeface="Gotham Black" pitchFamily="50" charset="0"/>
                        </a:rPr>
                        <a:t>Administration</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14599807"/>
                  </a:ext>
                </a:extLst>
              </a:tr>
              <a:tr h="5409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200" b="0" i="0" u="none" strike="noStrike" kern="1200" dirty="0">
                          <a:solidFill>
                            <a:schemeClr val="bg1"/>
                          </a:solidFill>
                          <a:effectLst/>
                          <a:latin typeface="Gotham Black" pitchFamily="50" charset="0"/>
                          <a:ea typeface="+mn-ea"/>
                          <a:cs typeface="+mn-cs"/>
                        </a:rPr>
                        <a:t>Interpretation of tongues</a:t>
                      </a:r>
                    </a:p>
                    <a:p>
                      <a:pPr algn="l"/>
                      <a:endParaRPr lang="en-GB" b="0" dirty="0">
                        <a:latin typeface="Gotham Black" pitchFamily="50"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endParaRPr lang="en-GB" b="0" dirty="0">
                        <a:latin typeface="Gotham Black" pitchFamily="50"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484292259"/>
                  </a:ext>
                </a:extLst>
              </a:tr>
              <a:tr h="540987">
                <a:tc>
                  <a:txBody>
                    <a:bodyPr/>
                    <a:lstStyle/>
                    <a:p>
                      <a:pPr algn="l"/>
                      <a:endParaRPr lang="en-GB" b="0">
                        <a:latin typeface="Gotham Black" pitchFamily="50"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endParaRPr lang="en-GB" b="0" dirty="0">
                        <a:latin typeface="Gotham Black" pitchFamily="50"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986943768"/>
                  </a:ext>
                </a:extLst>
              </a:tr>
            </a:tbl>
          </a:graphicData>
        </a:graphic>
      </p:graphicFrame>
    </p:spTree>
    <p:extLst>
      <p:ext uri="{BB962C8B-B14F-4D97-AF65-F5344CB8AC3E}">
        <p14:creationId xmlns:p14="http://schemas.microsoft.com/office/powerpoint/2010/main" val="3648469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548573" y="536241"/>
            <a:ext cx="11094855" cy="5332713"/>
          </a:xfrm>
          <a:prstGeom prst="rect">
            <a:avLst/>
          </a:prstGeom>
        </p:spPr>
        <p:txBody>
          <a:bodyPr>
            <a:noAutofit/>
          </a:bodyPr>
          <a:lstStyle/>
          <a:p>
            <a:pPr marL="0" indent="0">
              <a:lnSpc>
                <a:spcPct val="100000"/>
              </a:lnSpc>
              <a:buNone/>
            </a:pPr>
            <a:r>
              <a:rPr lang="en-GB" sz="4000" baseline="30000" dirty="0">
                <a:solidFill>
                  <a:schemeClr val="bg1"/>
                </a:solidFill>
                <a:latin typeface="Gotham Black" pitchFamily="50" charset="0"/>
              </a:rPr>
              <a:t>4 </a:t>
            </a:r>
            <a:r>
              <a:rPr lang="en-GB" sz="4000" dirty="0">
                <a:solidFill>
                  <a:schemeClr val="bg1"/>
                </a:solidFill>
                <a:latin typeface="Gotham Black" pitchFamily="50" charset="0"/>
              </a:rPr>
              <a:t> Now there are varieties of gifts, but the same Spirit; </a:t>
            </a:r>
            <a:r>
              <a:rPr lang="en-GB" sz="4000" baseline="30000" dirty="0">
                <a:solidFill>
                  <a:schemeClr val="bg1"/>
                </a:solidFill>
                <a:latin typeface="Gotham Black" pitchFamily="50" charset="0"/>
              </a:rPr>
              <a:t>5</a:t>
            </a:r>
            <a:r>
              <a:rPr lang="en-GB" sz="4000" dirty="0">
                <a:solidFill>
                  <a:schemeClr val="bg1"/>
                </a:solidFill>
                <a:latin typeface="Gotham Black" pitchFamily="50" charset="0"/>
              </a:rPr>
              <a:t> and there are varieties of service, but the same Lord; </a:t>
            </a:r>
            <a:r>
              <a:rPr lang="en-GB" sz="4000" baseline="30000" dirty="0">
                <a:solidFill>
                  <a:schemeClr val="bg1"/>
                </a:solidFill>
                <a:latin typeface="Gotham Black" pitchFamily="50" charset="0"/>
              </a:rPr>
              <a:t>6 </a:t>
            </a:r>
            <a:r>
              <a:rPr lang="en-GB" sz="4000" dirty="0">
                <a:solidFill>
                  <a:schemeClr val="bg1"/>
                </a:solidFill>
                <a:latin typeface="Gotham Black" pitchFamily="50" charset="0"/>
              </a:rPr>
              <a:t>and there are varieties of activities, but it is the same God who empowers them all in everyone. </a:t>
            </a:r>
            <a:r>
              <a:rPr lang="en-GB" sz="4000" baseline="30000" dirty="0">
                <a:solidFill>
                  <a:schemeClr val="bg1"/>
                </a:solidFill>
                <a:latin typeface="Gotham Black" pitchFamily="50" charset="0"/>
              </a:rPr>
              <a:t>7</a:t>
            </a:r>
            <a:r>
              <a:rPr lang="en-GB" sz="4000" dirty="0">
                <a:solidFill>
                  <a:schemeClr val="bg1"/>
                </a:solidFill>
                <a:latin typeface="Gotham Black" pitchFamily="50" charset="0"/>
              </a:rPr>
              <a:t> </a:t>
            </a:r>
            <a:r>
              <a:rPr lang="en-GB" sz="4000" dirty="0">
                <a:solidFill>
                  <a:srgbClr val="FFFF00"/>
                </a:solidFill>
                <a:latin typeface="Gotham Black" pitchFamily="50" charset="0"/>
              </a:rPr>
              <a:t>To each is given </a:t>
            </a:r>
            <a:r>
              <a:rPr lang="en-GB" sz="4000" dirty="0">
                <a:solidFill>
                  <a:schemeClr val="bg1"/>
                </a:solidFill>
                <a:latin typeface="Gotham Black" pitchFamily="50" charset="0"/>
              </a:rPr>
              <a:t>the manifestation of the Spirit </a:t>
            </a:r>
            <a:r>
              <a:rPr lang="en-GB" sz="4000" dirty="0">
                <a:solidFill>
                  <a:srgbClr val="FFFF00"/>
                </a:solidFill>
                <a:latin typeface="Gotham Black" pitchFamily="50" charset="0"/>
              </a:rPr>
              <a:t>for the common good</a:t>
            </a:r>
            <a:r>
              <a:rPr lang="en-GB" sz="4000" dirty="0">
                <a:solidFill>
                  <a:schemeClr val="bg1"/>
                </a:solidFill>
                <a:latin typeface="Gotham Black" pitchFamily="50" charset="0"/>
              </a:rPr>
              <a:t>.</a:t>
            </a:r>
          </a:p>
          <a:p>
            <a:pPr marL="0" indent="0">
              <a:lnSpc>
                <a:spcPct val="100000"/>
              </a:lnSpc>
              <a:buNone/>
            </a:pPr>
            <a:r>
              <a:rPr lang="en-GB" sz="2000" dirty="0">
                <a:solidFill>
                  <a:schemeClr val="bg1"/>
                </a:solidFill>
                <a:latin typeface="Gotham Black" pitchFamily="50" charset="0"/>
              </a:rPr>
              <a:t>1 Corinthians 12v4-7 ESV</a:t>
            </a:r>
            <a:endParaRPr lang="en-US" sz="2000" dirty="0">
              <a:solidFill>
                <a:schemeClr val="bg1"/>
              </a:solidFill>
              <a:latin typeface="Gotham Black" pitchFamily="50" charset="0"/>
            </a:endParaRPr>
          </a:p>
        </p:txBody>
      </p:sp>
    </p:spTree>
    <p:extLst>
      <p:ext uri="{BB962C8B-B14F-4D97-AF65-F5344CB8AC3E}">
        <p14:creationId xmlns:p14="http://schemas.microsoft.com/office/powerpoint/2010/main" val="4083203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548573" y="536241"/>
            <a:ext cx="11094855" cy="5332713"/>
          </a:xfrm>
          <a:prstGeom prst="rect">
            <a:avLst/>
          </a:prstGeom>
        </p:spPr>
        <p:txBody>
          <a:bodyPr>
            <a:noAutofit/>
          </a:bodyPr>
          <a:lstStyle/>
          <a:p>
            <a:pPr marL="0" indent="0" algn="ctr">
              <a:lnSpc>
                <a:spcPct val="100000"/>
              </a:lnSpc>
              <a:buNone/>
            </a:pPr>
            <a:r>
              <a:rPr lang="en-GB" sz="4400" dirty="0">
                <a:solidFill>
                  <a:schemeClr val="bg1"/>
                </a:solidFill>
                <a:latin typeface="Gotham Black" pitchFamily="50" charset="0"/>
              </a:rPr>
              <a:t>The gift of </a:t>
            </a:r>
            <a:r>
              <a:rPr lang="en-GB" sz="4400" u="sng" dirty="0">
                <a:solidFill>
                  <a:srgbClr val="FFFF00"/>
                </a:solidFill>
                <a:latin typeface="Gotham Black" pitchFamily="50" charset="0"/>
              </a:rPr>
              <a:t>eternal life</a:t>
            </a:r>
          </a:p>
          <a:p>
            <a:pPr marL="0" indent="0">
              <a:lnSpc>
                <a:spcPct val="100000"/>
              </a:lnSpc>
              <a:buNone/>
            </a:pPr>
            <a:endParaRPr lang="en-GB" sz="4000" baseline="30000" dirty="0">
              <a:solidFill>
                <a:schemeClr val="bg1"/>
              </a:solidFill>
              <a:latin typeface="Gotham Black" pitchFamily="50" charset="0"/>
            </a:endParaRPr>
          </a:p>
          <a:p>
            <a:pPr marL="0" indent="0">
              <a:lnSpc>
                <a:spcPct val="100000"/>
              </a:lnSpc>
              <a:buNone/>
            </a:pPr>
            <a:r>
              <a:rPr lang="en-GB" sz="4000" baseline="30000" dirty="0">
                <a:solidFill>
                  <a:schemeClr val="bg1"/>
                </a:solidFill>
                <a:latin typeface="Gotham Black" pitchFamily="50" charset="0"/>
              </a:rPr>
              <a:t>23</a:t>
            </a:r>
            <a:r>
              <a:rPr lang="en-GB" sz="4000" dirty="0">
                <a:solidFill>
                  <a:schemeClr val="bg1"/>
                </a:solidFill>
                <a:latin typeface="Gotham Black" pitchFamily="50" charset="0"/>
              </a:rPr>
              <a:t> For the wages of sin is death, but the </a:t>
            </a:r>
            <a:r>
              <a:rPr lang="en-GB" sz="4000" dirty="0">
                <a:solidFill>
                  <a:srgbClr val="FFFF00"/>
                </a:solidFill>
                <a:latin typeface="Gotham Black" pitchFamily="50" charset="0"/>
              </a:rPr>
              <a:t>gift</a:t>
            </a:r>
            <a:r>
              <a:rPr lang="en-GB" sz="4000" dirty="0">
                <a:solidFill>
                  <a:schemeClr val="bg1"/>
                </a:solidFill>
                <a:latin typeface="Gotham Black" pitchFamily="50" charset="0"/>
              </a:rPr>
              <a:t> of God is </a:t>
            </a:r>
            <a:r>
              <a:rPr lang="en-GB" sz="4000" dirty="0">
                <a:solidFill>
                  <a:srgbClr val="FFFF00"/>
                </a:solidFill>
                <a:latin typeface="Gotham Black" pitchFamily="50" charset="0"/>
              </a:rPr>
              <a:t>eternal life </a:t>
            </a:r>
            <a:r>
              <a:rPr lang="en-GB" sz="4000" dirty="0">
                <a:solidFill>
                  <a:schemeClr val="bg1"/>
                </a:solidFill>
                <a:latin typeface="Gotham Black" pitchFamily="50" charset="0"/>
              </a:rPr>
              <a:t>in Christ Jesus our Lord.</a:t>
            </a:r>
          </a:p>
          <a:p>
            <a:pPr marL="0" indent="0">
              <a:lnSpc>
                <a:spcPct val="100000"/>
              </a:lnSpc>
              <a:buNone/>
            </a:pPr>
            <a:r>
              <a:rPr lang="en-GB" sz="2000" dirty="0">
                <a:solidFill>
                  <a:schemeClr val="bg1"/>
                </a:solidFill>
                <a:latin typeface="Gotham Black" pitchFamily="50" charset="0"/>
              </a:rPr>
              <a:t>Romans 6:23 ESV</a:t>
            </a:r>
            <a:endParaRPr lang="en-US" sz="2000" dirty="0">
              <a:solidFill>
                <a:schemeClr val="bg1"/>
              </a:solidFill>
              <a:latin typeface="Gotham Black" pitchFamily="50" charset="0"/>
            </a:endParaRPr>
          </a:p>
        </p:txBody>
      </p:sp>
    </p:spTree>
    <p:extLst>
      <p:ext uri="{BB962C8B-B14F-4D97-AF65-F5344CB8AC3E}">
        <p14:creationId xmlns:p14="http://schemas.microsoft.com/office/powerpoint/2010/main" val="3839900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455715" y="536241"/>
            <a:ext cx="11280571" cy="5332713"/>
          </a:xfrm>
          <a:prstGeom prst="rect">
            <a:avLst/>
          </a:prstGeom>
        </p:spPr>
        <p:txBody>
          <a:bodyPr>
            <a:noAutofit/>
          </a:bodyPr>
          <a:lstStyle/>
          <a:p>
            <a:pPr marL="0" indent="0" algn="ctr">
              <a:lnSpc>
                <a:spcPct val="100000"/>
              </a:lnSpc>
              <a:buNone/>
            </a:pPr>
            <a:r>
              <a:rPr lang="en-GB" sz="4400" dirty="0">
                <a:solidFill>
                  <a:schemeClr val="bg1"/>
                </a:solidFill>
                <a:latin typeface="Gotham Black" pitchFamily="50" charset="0"/>
              </a:rPr>
              <a:t>The gift of </a:t>
            </a:r>
            <a:r>
              <a:rPr lang="en-GB" sz="4400" u="sng" dirty="0">
                <a:solidFill>
                  <a:srgbClr val="FFFF00"/>
                </a:solidFill>
                <a:latin typeface="Gotham Black" pitchFamily="50" charset="0"/>
              </a:rPr>
              <a:t>the Holy Spirit</a:t>
            </a:r>
          </a:p>
          <a:p>
            <a:pPr marL="0" indent="0">
              <a:lnSpc>
                <a:spcPct val="100000"/>
              </a:lnSpc>
              <a:buNone/>
            </a:pPr>
            <a:endParaRPr lang="en-GB" sz="4000" baseline="30000" dirty="0">
              <a:solidFill>
                <a:schemeClr val="bg1"/>
              </a:solidFill>
              <a:latin typeface="Gotham Black" pitchFamily="50" charset="0"/>
            </a:endParaRPr>
          </a:p>
          <a:p>
            <a:pPr marL="0" indent="0">
              <a:lnSpc>
                <a:spcPct val="100000"/>
              </a:lnSpc>
              <a:buNone/>
            </a:pPr>
            <a:r>
              <a:rPr lang="en-GB" sz="4000" baseline="30000" dirty="0">
                <a:solidFill>
                  <a:schemeClr val="bg1"/>
                </a:solidFill>
                <a:latin typeface="Gotham Black" pitchFamily="50" charset="0"/>
              </a:rPr>
              <a:t>4 </a:t>
            </a:r>
            <a:r>
              <a:rPr lang="en-GB" sz="4000" dirty="0">
                <a:solidFill>
                  <a:schemeClr val="bg1"/>
                </a:solidFill>
                <a:latin typeface="Gotham Black" pitchFamily="50" charset="0"/>
              </a:rPr>
              <a:t>“Do not leave Jerusalem, but wait for the </a:t>
            </a:r>
            <a:r>
              <a:rPr lang="en-GB" sz="4000" dirty="0">
                <a:solidFill>
                  <a:srgbClr val="FFFF00"/>
                </a:solidFill>
                <a:latin typeface="Gotham Black" pitchFamily="50" charset="0"/>
              </a:rPr>
              <a:t>gift </a:t>
            </a:r>
            <a:r>
              <a:rPr lang="en-GB" sz="4000" dirty="0">
                <a:solidFill>
                  <a:schemeClr val="bg1"/>
                </a:solidFill>
                <a:latin typeface="Gotham Black" pitchFamily="50" charset="0"/>
              </a:rPr>
              <a:t>my Father promised, which you have heard me speak about. </a:t>
            </a:r>
            <a:r>
              <a:rPr lang="en-GB" sz="4000" baseline="30000" dirty="0">
                <a:solidFill>
                  <a:schemeClr val="bg1"/>
                </a:solidFill>
                <a:latin typeface="Gotham Black" pitchFamily="50" charset="0"/>
              </a:rPr>
              <a:t>5</a:t>
            </a:r>
            <a:r>
              <a:rPr lang="en-GB" sz="4000" dirty="0">
                <a:solidFill>
                  <a:schemeClr val="bg1"/>
                </a:solidFill>
                <a:latin typeface="Gotham Black" pitchFamily="50" charset="0"/>
              </a:rPr>
              <a:t> For John baptized with water, but in a few days you will be baptized with the </a:t>
            </a:r>
            <a:r>
              <a:rPr lang="en-GB" sz="4000" dirty="0">
                <a:solidFill>
                  <a:srgbClr val="FFFF00"/>
                </a:solidFill>
                <a:latin typeface="Gotham Black" pitchFamily="50" charset="0"/>
              </a:rPr>
              <a:t>Holy Spirit</a:t>
            </a:r>
            <a:r>
              <a:rPr lang="en-GB" sz="4000" dirty="0">
                <a:solidFill>
                  <a:schemeClr val="bg1"/>
                </a:solidFill>
                <a:latin typeface="Gotham Black" pitchFamily="50" charset="0"/>
              </a:rPr>
              <a:t>.”</a:t>
            </a:r>
          </a:p>
          <a:p>
            <a:pPr marL="0" indent="0">
              <a:lnSpc>
                <a:spcPct val="100000"/>
              </a:lnSpc>
              <a:buNone/>
            </a:pPr>
            <a:r>
              <a:rPr lang="en-GB" sz="2000" dirty="0">
                <a:solidFill>
                  <a:schemeClr val="bg1"/>
                </a:solidFill>
                <a:latin typeface="Gotham Black" pitchFamily="50" charset="0"/>
              </a:rPr>
              <a:t>Acts 1:4-5 NIV</a:t>
            </a:r>
            <a:endParaRPr lang="en-US" sz="2000" dirty="0">
              <a:solidFill>
                <a:schemeClr val="bg1"/>
              </a:solidFill>
              <a:latin typeface="Gotham Black" pitchFamily="50" charset="0"/>
            </a:endParaRPr>
          </a:p>
        </p:txBody>
      </p:sp>
    </p:spTree>
    <p:extLst>
      <p:ext uri="{BB962C8B-B14F-4D97-AF65-F5344CB8AC3E}">
        <p14:creationId xmlns:p14="http://schemas.microsoft.com/office/powerpoint/2010/main" val="3370628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600270" y="536241"/>
            <a:ext cx="10991460" cy="5332713"/>
          </a:xfrm>
          <a:prstGeom prst="rect">
            <a:avLst/>
          </a:prstGeom>
        </p:spPr>
        <p:txBody>
          <a:bodyPr>
            <a:noAutofit/>
          </a:bodyPr>
          <a:lstStyle/>
          <a:p>
            <a:pPr marL="0" indent="0">
              <a:lnSpc>
                <a:spcPct val="100000"/>
              </a:lnSpc>
              <a:buNone/>
            </a:pPr>
            <a:r>
              <a:rPr lang="en-GB" sz="4800" baseline="30000" dirty="0">
                <a:solidFill>
                  <a:schemeClr val="bg1"/>
                </a:solidFill>
                <a:latin typeface="Gotham Black" pitchFamily="50" charset="0"/>
              </a:rPr>
              <a:t>1 </a:t>
            </a:r>
            <a:r>
              <a:rPr lang="en-GB" sz="4800" dirty="0">
                <a:solidFill>
                  <a:schemeClr val="bg1"/>
                </a:solidFill>
                <a:latin typeface="Gotham Black" pitchFamily="50" charset="0"/>
              </a:rPr>
              <a:t>Now concerning </a:t>
            </a:r>
            <a:r>
              <a:rPr lang="en-GB" sz="4800" dirty="0">
                <a:solidFill>
                  <a:srgbClr val="FFFF00"/>
                </a:solidFill>
                <a:latin typeface="Gotham Black" pitchFamily="50" charset="0"/>
              </a:rPr>
              <a:t>spiritual gifts</a:t>
            </a:r>
            <a:r>
              <a:rPr lang="en-GB" sz="4800" dirty="0">
                <a:solidFill>
                  <a:schemeClr val="bg1"/>
                </a:solidFill>
                <a:latin typeface="Gotham Black" pitchFamily="50" charset="0"/>
              </a:rPr>
              <a:t>, brothers, I do not want you to be </a:t>
            </a:r>
            <a:r>
              <a:rPr lang="en-GB" sz="4800" dirty="0">
                <a:solidFill>
                  <a:srgbClr val="FFFF00"/>
                </a:solidFill>
                <a:latin typeface="Gotham Black" pitchFamily="50" charset="0"/>
              </a:rPr>
              <a:t>uninformed</a:t>
            </a:r>
            <a:r>
              <a:rPr lang="en-GB" sz="4800" dirty="0">
                <a:solidFill>
                  <a:schemeClr val="bg1"/>
                </a:solidFill>
                <a:latin typeface="Gotham Black" pitchFamily="50" charset="0"/>
              </a:rPr>
              <a:t>.</a:t>
            </a:r>
          </a:p>
          <a:p>
            <a:pPr marL="0" indent="0">
              <a:lnSpc>
                <a:spcPct val="100000"/>
              </a:lnSpc>
              <a:buNone/>
            </a:pPr>
            <a:r>
              <a:rPr lang="en-GB" sz="1800" dirty="0">
                <a:solidFill>
                  <a:schemeClr val="bg1"/>
                </a:solidFill>
                <a:latin typeface="Gotham Black" pitchFamily="50" charset="0"/>
              </a:rPr>
              <a:t>1 Corinthians 12v1 ESV</a:t>
            </a:r>
          </a:p>
          <a:p>
            <a:pPr marL="0" indent="0">
              <a:lnSpc>
                <a:spcPct val="100000"/>
              </a:lnSpc>
              <a:buNone/>
            </a:pPr>
            <a:endParaRPr lang="en-GB" dirty="0">
              <a:solidFill>
                <a:schemeClr val="bg1"/>
              </a:solidFill>
              <a:latin typeface="Gotham Black" pitchFamily="50" charset="0"/>
            </a:endParaRPr>
          </a:p>
          <a:p>
            <a:pPr marL="0" indent="0">
              <a:lnSpc>
                <a:spcPct val="100000"/>
              </a:lnSpc>
              <a:buNone/>
            </a:pPr>
            <a:r>
              <a:rPr lang="en-GB" sz="4800" baseline="30000" dirty="0">
                <a:solidFill>
                  <a:schemeClr val="bg1"/>
                </a:solidFill>
                <a:latin typeface="Gotham Black" pitchFamily="50" charset="0"/>
              </a:rPr>
              <a:t>1 </a:t>
            </a:r>
            <a:r>
              <a:rPr lang="en-GB" sz="4800" dirty="0">
                <a:solidFill>
                  <a:schemeClr val="bg1"/>
                </a:solidFill>
                <a:latin typeface="Gotham Black" pitchFamily="50" charset="0"/>
              </a:rPr>
              <a:t>Pursue love, and </a:t>
            </a:r>
            <a:r>
              <a:rPr lang="en-GB" sz="4800" dirty="0">
                <a:solidFill>
                  <a:srgbClr val="FFFF00"/>
                </a:solidFill>
                <a:latin typeface="Gotham Black" pitchFamily="50" charset="0"/>
              </a:rPr>
              <a:t>earnestly desire the spiritual gifts</a:t>
            </a:r>
            <a:r>
              <a:rPr lang="en-GB" sz="4800" dirty="0">
                <a:solidFill>
                  <a:schemeClr val="bg1"/>
                </a:solidFill>
                <a:latin typeface="Gotham Black" pitchFamily="50" charset="0"/>
              </a:rPr>
              <a:t>…</a:t>
            </a:r>
          </a:p>
          <a:p>
            <a:pPr marL="0" indent="0">
              <a:lnSpc>
                <a:spcPct val="100000"/>
              </a:lnSpc>
              <a:buNone/>
            </a:pPr>
            <a:r>
              <a:rPr lang="en-GB" sz="1800" dirty="0">
                <a:solidFill>
                  <a:schemeClr val="bg1"/>
                </a:solidFill>
                <a:latin typeface="Gotham Black" pitchFamily="50" charset="0"/>
              </a:rPr>
              <a:t>1 Corinthians 14v1 ESV</a:t>
            </a:r>
          </a:p>
          <a:p>
            <a:pPr marL="0" indent="0">
              <a:lnSpc>
                <a:spcPct val="100000"/>
              </a:lnSpc>
              <a:buNone/>
            </a:pPr>
            <a:endParaRPr lang="en-US" dirty="0">
              <a:solidFill>
                <a:schemeClr val="bg1"/>
              </a:solidFill>
              <a:latin typeface="Gotham Black" pitchFamily="50" charset="0"/>
            </a:endParaRPr>
          </a:p>
        </p:txBody>
      </p:sp>
    </p:spTree>
    <p:extLst>
      <p:ext uri="{BB962C8B-B14F-4D97-AF65-F5344CB8AC3E}">
        <p14:creationId xmlns:p14="http://schemas.microsoft.com/office/powerpoint/2010/main" val="14379054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92360B5-7B37-DE40-8418-595E6A25F6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415387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TextBox 1"/>
          <p:cNvSpPr txBox="1"/>
          <p:nvPr/>
        </p:nvSpPr>
        <p:spPr>
          <a:xfrm>
            <a:off x="616632" y="1743116"/>
            <a:ext cx="10930597" cy="156966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algn="ctr">
              <a:defRPr sz="8000" b="1">
                <a:solidFill>
                  <a:srgbClr val="FFFFFF"/>
                </a:solidFill>
                <a:latin typeface="Gobold Thin"/>
                <a:ea typeface="Gobold Thin"/>
                <a:cs typeface="Gobold Thin"/>
                <a:sym typeface="Gobold Thin"/>
              </a:defRPr>
            </a:lvl1pPr>
          </a:lstStyle>
          <a:p>
            <a:r>
              <a:rPr lang="en-GB" sz="4800" b="0" dirty="0">
                <a:latin typeface="Gotham Black" pitchFamily="50" charset="0"/>
              </a:rPr>
              <a:t>GIVING</a:t>
            </a:r>
          </a:p>
          <a:p>
            <a:r>
              <a:rPr lang="en-GB" sz="4800" b="0" dirty="0">
                <a:latin typeface="Gotham Black" pitchFamily="50" charset="0"/>
              </a:rPr>
              <a:t>&amp; OVERVIEW</a:t>
            </a:r>
          </a:p>
        </p:txBody>
      </p:sp>
      <p:sp>
        <p:nvSpPr>
          <p:cNvPr id="115" name="TextBox 6"/>
          <p:cNvSpPr txBox="1"/>
          <p:nvPr/>
        </p:nvSpPr>
        <p:spPr>
          <a:xfrm>
            <a:off x="2784095" y="4143101"/>
            <a:ext cx="6595673" cy="12003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4000">
                <a:solidFill>
                  <a:srgbClr val="FFFFFF"/>
                </a:solidFill>
                <a:latin typeface="Gobold Thin"/>
                <a:ea typeface="Gobold Thin"/>
                <a:cs typeface="Gobold Thin"/>
                <a:sym typeface="Gobold Thin"/>
              </a:defRPr>
            </a:lvl1pPr>
          </a:lstStyle>
          <a:p>
            <a:r>
              <a:rPr lang="en-GB" sz="3600" dirty="0">
                <a:latin typeface="Gotham Black" pitchFamily="50" charset="0"/>
              </a:rPr>
              <a:t>1 CORINTHIANS 12-14 ROMANS 12</a:t>
            </a:r>
          </a:p>
        </p:txBody>
      </p:sp>
      <p:cxnSp>
        <p:nvCxnSpPr>
          <p:cNvPr id="3" name="Straight Connector 2">
            <a:extLst>
              <a:ext uri="{FF2B5EF4-FFF2-40B4-BE49-F238E27FC236}">
                <a16:creationId xmlns:a16="http://schemas.microsoft.com/office/drawing/2014/main" id="{D3D2DC34-612A-9047-A5EC-5C048E0351A2}"/>
              </a:ext>
            </a:extLst>
          </p:cNvPr>
          <p:cNvCxnSpPr/>
          <p:nvPr/>
        </p:nvCxnSpPr>
        <p:spPr>
          <a:xfrm>
            <a:off x="1664677" y="3727938"/>
            <a:ext cx="8834511"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132934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470229" y="492698"/>
            <a:ext cx="11335948" cy="5719416"/>
          </a:xfrm>
          <a:prstGeom prst="rect">
            <a:avLst/>
          </a:prstGeom>
        </p:spPr>
        <p:txBody>
          <a:bodyPr>
            <a:noAutofit/>
          </a:bodyPr>
          <a:lstStyle/>
          <a:p>
            <a:pPr marL="0" indent="0">
              <a:lnSpc>
                <a:spcPct val="100000"/>
              </a:lnSpc>
              <a:buNone/>
            </a:pPr>
            <a:r>
              <a:rPr lang="en-GB" sz="3200" baseline="30000" dirty="0">
                <a:solidFill>
                  <a:schemeClr val="bg1"/>
                </a:solidFill>
                <a:latin typeface="Gotham Black" pitchFamily="50" charset="0"/>
              </a:rPr>
              <a:t>6 </a:t>
            </a:r>
            <a:r>
              <a:rPr lang="en-GB" sz="3200" dirty="0">
                <a:solidFill>
                  <a:schemeClr val="bg1"/>
                </a:solidFill>
                <a:latin typeface="Gotham Black" pitchFamily="50" charset="0"/>
              </a:rPr>
              <a:t>We have different gifts, according to the grace given to each of us. If your gift is prophesying, then prophesy in accordance with your faith; </a:t>
            </a:r>
            <a:r>
              <a:rPr lang="en-GB" sz="3200" baseline="30000" dirty="0">
                <a:solidFill>
                  <a:schemeClr val="bg1"/>
                </a:solidFill>
                <a:latin typeface="Gotham Black" pitchFamily="50" charset="0"/>
              </a:rPr>
              <a:t>7</a:t>
            </a:r>
            <a:r>
              <a:rPr lang="en-GB" sz="3200" dirty="0">
                <a:solidFill>
                  <a:schemeClr val="bg1"/>
                </a:solidFill>
                <a:latin typeface="Gotham Black" pitchFamily="50" charset="0"/>
              </a:rPr>
              <a:t> if it is serving, then serve; if it is teaching, then teach; </a:t>
            </a:r>
            <a:r>
              <a:rPr lang="en-GB" sz="3200" baseline="30000" dirty="0">
                <a:solidFill>
                  <a:schemeClr val="bg1"/>
                </a:solidFill>
                <a:latin typeface="Gotham Black" pitchFamily="50" charset="0"/>
              </a:rPr>
              <a:t>8</a:t>
            </a:r>
            <a:r>
              <a:rPr lang="en-GB" sz="3200" dirty="0">
                <a:solidFill>
                  <a:schemeClr val="bg1"/>
                </a:solidFill>
                <a:latin typeface="Gotham Black" pitchFamily="50" charset="0"/>
              </a:rPr>
              <a:t> if it is to encourage, then give encouragement; </a:t>
            </a:r>
            <a:r>
              <a:rPr lang="en-GB" sz="3200" dirty="0">
                <a:solidFill>
                  <a:srgbClr val="FFFF00"/>
                </a:solidFill>
                <a:latin typeface="Gotham Black" pitchFamily="50" charset="0"/>
              </a:rPr>
              <a:t>if it is giving, then give generously</a:t>
            </a:r>
            <a:r>
              <a:rPr lang="en-GB" sz="3200" dirty="0">
                <a:solidFill>
                  <a:schemeClr val="bg1"/>
                </a:solidFill>
                <a:latin typeface="Gotham Black" pitchFamily="50" charset="0"/>
              </a:rPr>
              <a:t>; if it is to lead, do it diligently; if it is to show mercy, do it cheerfully.</a:t>
            </a:r>
          </a:p>
          <a:p>
            <a:pPr marL="0" indent="0">
              <a:lnSpc>
                <a:spcPct val="100000"/>
              </a:lnSpc>
              <a:buNone/>
            </a:pPr>
            <a:r>
              <a:rPr lang="en-GB" sz="2000" dirty="0">
                <a:solidFill>
                  <a:schemeClr val="bg1"/>
                </a:solidFill>
                <a:latin typeface="Gotham Black" pitchFamily="50" charset="0"/>
              </a:rPr>
              <a:t>Romans 12:6-8 </a:t>
            </a:r>
            <a:r>
              <a:rPr lang="en-GB" sz="2000" dirty="0" smtClean="0">
                <a:solidFill>
                  <a:schemeClr val="bg1"/>
                </a:solidFill>
                <a:latin typeface="Gotham Black" pitchFamily="50" charset="0"/>
              </a:rPr>
              <a:t>NIV</a:t>
            </a:r>
            <a:endParaRPr lang="en-GB" sz="2000" dirty="0">
              <a:solidFill>
                <a:schemeClr val="bg1"/>
              </a:solidFill>
              <a:latin typeface="Gotham Black" pitchFamily="50" charset="0"/>
            </a:endParaRPr>
          </a:p>
        </p:txBody>
      </p:sp>
    </p:spTree>
    <p:extLst>
      <p:ext uri="{BB962C8B-B14F-4D97-AF65-F5344CB8AC3E}">
        <p14:creationId xmlns:p14="http://schemas.microsoft.com/office/powerpoint/2010/main" val="2539068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548573" y="536241"/>
            <a:ext cx="11251541" cy="5332713"/>
          </a:xfrm>
          <a:prstGeom prst="rect">
            <a:avLst/>
          </a:prstGeom>
        </p:spPr>
        <p:txBody>
          <a:bodyPr>
            <a:noAutofit/>
          </a:bodyPr>
          <a:lstStyle/>
          <a:p>
            <a:pPr marL="0" indent="0">
              <a:buNone/>
            </a:pPr>
            <a:r>
              <a:rPr lang="en-GB" sz="4400" dirty="0">
                <a:solidFill>
                  <a:srgbClr val="FFFF00"/>
                </a:solidFill>
                <a:latin typeface="Gotham Black" pitchFamily="50" charset="0"/>
              </a:rPr>
              <a:t>Giving</a:t>
            </a:r>
          </a:p>
        </p:txBody>
      </p:sp>
    </p:spTree>
    <p:extLst>
      <p:ext uri="{BB962C8B-B14F-4D97-AF65-F5344CB8AC3E}">
        <p14:creationId xmlns:p14="http://schemas.microsoft.com/office/powerpoint/2010/main" val="6127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548573" y="536241"/>
            <a:ext cx="11251541" cy="5332713"/>
          </a:xfrm>
          <a:prstGeom prst="rect">
            <a:avLst/>
          </a:prstGeom>
        </p:spPr>
        <p:txBody>
          <a:bodyPr>
            <a:noAutofit/>
          </a:bodyPr>
          <a:lstStyle/>
          <a:p>
            <a:pPr marL="0" indent="0">
              <a:lnSpc>
                <a:spcPct val="100000"/>
              </a:lnSpc>
              <a:buNone/>
            </a:pPr>
            <a:r>
              <a:rPr lang="en-GB" sz="4400" dirty="0">
                <a:solidFill>
                  <a:schemeClr val="bg1"/>
                </a:solidFill>
                <a:latin typeface="Gotham Black" pitchFamily="50" charset="0"/>
              </a:rPr>
              <a:t>Definition - Giving</a:t>
            </a:r>
          </a:p>
          <a:p>
            <a:pPr marL="0" indent="0">
              <a:lnSpc>
                <a:spcPct val="100000"/>
              </a:lnSpc>
              <a:buNone/>
            </a:pPr>
            <a:r>
              <a:rPr lang="en-GB" dirty="0">
                <a:solidFill>
                  <a:schemeClr val="bg1"/>
                </a:solidFill>
                <a:latin typeface="Gotham Black" pitchFamily="50" charset="0"/>
              </a:rPr>
              <a:t>Whilst all are called to give liberally and with generosity, the gift of giving is the God-given ability that God gives to people to make lots of money and give lots of money away. </a:t>
            </a:r>
          </a:p>
          <a:p>
            <a:pPr marL="0" indent="0">
              <a:lnSpc>
                <a:spcPct val="100000"/>
              </a:lnSpc>
              <a:buNone/>
            </a:pPr>
            <a:endParaRPr lang="en-GB" dirty="0" smtClean="0">
              <a:solidFill>
                <a:schemeClr val="bg1"/>
              </a:solidFill>
              <a:latin typeface="Gotham Black" pitchFamily="50" charset="0"/>
            </a:endParaRPr>
          </a:p>
          <a:p>
            <a:pPr marL="0" indent="0">
              <a:lnSpc>
                <a:spcPct val="100000"/>
              </a:lnSpc>
              <a:buNone/>
            </a:pPr>
            <a:r>
              <a:rPr lang="en-GB" dirty="0" smtClean="0">
                <a:solidFill>
                  <a:schemeClr val="bg1"/>
                </a:solidFill>
                <a:latin typeface="Gotham Black" pitchFamily="50" charset="0"/>
              </a:rPr>
              <a:t>They </a:t>
            </a:r>
            <a:r>
              <a:rPr lang="en-GB" dirty="0">
                <a:solidFill>
                  <a:schemeClr val="bg1"/>
                </a:solidFill>
                <a:latin typeface="Gotham Black" pitchFamily="50" charset="0"/>
              </a:rPr>
              <a:t>have a well-developed spirit of generosity and are usually strong in the gift of faith. Both ‘poor’ people (e.g. the Widow’s Mite) and rich people (e.g. Joseph of </a:t>
            </a:r>
            <a:r>
              <a:rPr lang="en-GB" dirty="0" err="1">
                <a:solidFill>
                  <a:schemeClr val="bg1"/>
                </a:solidFill>
                <a:latin typeface="Gotham Black" pitchFamily="50" charset="0"/>
              </a:rPr>
              <a:t>Arimthea</a:t>
            </a:r>
            <a:r>
              <a:rPr lang="en-GB" dirty="0">
                <a:solidFill>
                  <a:schemeClr val="bg1"/>
                </a:solidFill>
                <a:latin typeface="Gotham Black" pitchFamily="50" charset="0"/>
              </a:rPr>
              <a:t>) can have this gift, but it is difficult for your cup to overflow to others if there is not much in it in the first place!</a:t>
            </a:r>
            <a:endParaRPr lang="en-GB" sz="3200" dirty="0">
              <a:solidFill>
                <a:schemeClr val="bg1"/>
              </a:solidFill>
              <a:latin typeface="Gotham Black" pitchFamily="50" charset="0"/>
            </a:endParaRPr>
          </a:p>
        </p:txBody>
      </p:sp>
    </p:spTree>
    <p:extLst>
      <p:ext uri="{BB962C8B-B14F-4D97-AF65-F5344CB8AC3E}">
        <p14:creationId xmlns:p14="http://schemas.microsoft.com/office/powerpoint/2010/main" val="1357104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323265" y="304748"/>
            <a:ext cx="11545471" cy="6026604"/>
          </a:xfrm>
          <a:prstGeom prst="rect">
            <a:avLst/>
          </a:prstGeom>
        </p:spPr>
        <p:txBody>
          <a:bodyPr>
            <a:noAutofit/>
          </a:bodyPr>
          <a:lstStyle/>
          <a:p>
            <a:pPr marL="0" indent="0">
              <a:lnSpc>
                <a:spcPct val="100000"/>
              </a:lnSpc>
              <a:buNone/>
            </a:pPr>
            <a:r>
              <a:rPr lang="en-GB" sz="4400" dirty="0">
                <a:solidFill>
                  <a:schemeClr val="bg1"/>
                </a:solidFill>
                <a:latin typeface="Gotham Black" pitchFamily="50" charset="0"/>
              </a:rPr>
              <a:t>Examples from scripture</a:t>
            </a:r>
          </a:p>
          <a:p>
            <a:pPr>
              <a:lnSpc>
                <a:spcPct val="100000"/>
              </a:lnSpc>
              <a:buFont typeface="Wingdings" pitchFamily="2" charset="2"/>
              <a:buChar char="ü"/>
            </a:pPr>
            <a:r>
              <a:rPr lang="en-GB" sz="3200" dirty="0">
                <a:solidFill>
                  <a:schemeClr val="bg1"/>
                </a:solidFill>
                <a:latin typeface="Gotham Black" pitchFamily="50" charset="0"/>
              </a:rPr>
              <a:t> </a:t>
            </a:r>
            <a:r>
              <a:rPr lang="en-GB" sz="3100" dirty="0">
                <a:solidFill>
                  <a:schemeClr val="bg1"/>
                </a:solidFill>
                <a:latin typeface="Gotham Black" pitchFamily="50" charset="0"/>
              </a:rPr>
              <a:t>God is of course the ultimate giver (</a:t>
            </a:r>
            <a:r>
              <a:rPr lang="en-GB" sz="3100" dirty="0" err="1">
                <a:solidFill>
                  <a:schemeClr val="bg1"/>
                </a:solidFill>
                <a:latin typeface="Gotham Black" pitchFamily="50" charset="0"/>
              </a:rPr>
              <a:t>Jn</a:t>
            </a:r>
            <a:r>
              <a:rPr lang="en-GB" sz="3100" dirty="0">
                <a:solidFill>
                  <a:schemeClr val="bg1"/>
                </a:solidFill>
                <a:latin typeface="Gotham Black" pitchFamily="50" charset="0"/>
              </a:rPr>
              <a:t> 3v16).</a:t>
            </a:r>
          </a:p>
          <a:p>
            <a:pPr>
              <a:lnSpc>
                <a:spcPct val="100000"/>
              </a:lnSpc>
              <a:buFont typeface="Wingdings" pitchFamily="2" charset="2"/>
              <a:buChar char="ü"/>
            </a:pPr>
            <a:r>
              <a:rPr lang="en-GB" sz="3100" dirty="0">
                <a:solidFill>
                  <a:schemeClr val="bg1"/>
                </a:solidFill>
                <a:latin typeface="Gotham Black" pitchFamily="50" charset="0"/>
              </a:rPr>
              <a:t> King David gave his business profits and personal resources to the building of the temple (1 Chron 29v1-5).</a:t>
            </a:r>
          </a:p>
          <a:p>
            <a:pPr>
              <a:lnSpc>
                <a:spcPct val="100000"/>
              </a:lnSpc>
              <a:buFont typeface="Wingdings" pitchFamily="2" charset="2"/>
              <a:buChar char="ü"/>
            </a:pPr>
            <a:r>
              <a:rPr lang="en-GB" sz="3100" dirty="0">
                <a:solidFill>
                  <a:schemeClr val="bg1"/>
                </a:solidFill>
                <a:latin typeface="Gotham Black" pitchFamily="50" charset="0"/>
              </a:rPr>
              <a:t> The Widow who, proportionally speaking, gave away a huge amount (Mk 12v41f).</a:t>
            </a:r>
          </a:p>
          <a:p>
            <a:pPr>
              <a:lnSpc>
                <a:spcPct val="100000"/>
              </a:lnSpc>
              <a:buFont typeface="Wingdings" pitchFamily="2" charset="2"/>
              <a:buChar char="ü"/>
            </a:pPr>
            <a:r>
              <a:rPr lang="en-GB" sz="3100" dirty="0">
                <a:solidFill>
                  <a:schemeClr val="bg1"/>
                </a:solidFill>
                <a:latin typeface="Gotham Black" pitchFamily="50" charset="0"/>
              </a:rPr>
              <a:t> Barnabas’ extravagant gift must class as the gift of giving (Acts 4v36). </a:t>
            </a:r>
          </a:p>
        </p:txBody>
      </p:sp>
    </p:spTree>
    <p:extLst>
      <p:ext uri="{BB962C8B-B14F-4D97-AF65-F5344CB8AC3E}">
        <p14:creationId xmlns:p14="http://schemas.microsoft.com/office/powerpoint/2010/main" val="3905414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323265" y="304748"/>
            <a:ext cx="11545471" cy="6026604"/>
          </a:xfrm>
          <a:prstGeom prst="rect">
            <a:avLst/>
          </a:prstGeom>
        </p:spPr>
        <p:txBody>
          <a:bodyPr>
            <a:noAutofit/>
          </a:bodyPr>
          <a:lstStyle/>
          <a:p>
            <a:pPr marL="0" indent="0">
              <a:lnSpc>
                <a:spcPct val="100000"/>
              </a:lnSpc>
              <a:buNone/>
            </a:pPr>
            <a:r>
              <a:rPr lang="en-GB" baseline="30000" dirty="0">
                <a:solidFill>
                  <a:schemeClr val="bg1"/>
                </a:solidFill>
                <a:latin typeface="Gotham Black" pitchFamily="50" charset="0"/>
              </a:rPr>
              <a:t>1</a:t>
            </a:r>
            <a:r>
              <a:rPr lang="en-GB" dirty="0">
                <a:solidFill>
                  <a:schemeClr val="bg1"/>
                </a:solidFill>
                <a:latin typeface="Gotham Black" pitchFamily="50" charset="0"/>
              </a:rPr>
              <a:t>And now, brothers and sisters, we want you to know about </a:t>
            </a:r>
            <a:r>
              <a:rPr lang="en-GB" dirty="0">
                <a:solidFill>
                  <a:srgbClr val="FFFF00"/>
                </a:solidFill>
                <a:latin typeface="Gotham Black" pitchFamily="50" charset="0"/>
              </a:rPr>
              <a:t>the grace that God has given </a:t>
            </a:r>
            <a:r>
              <a:rPr lang="en-GB" dirty="0">
                <a:solidFill>
                  <a:schemeClr val="bg1"/>
                </a:solidFill>
                <a:latin typeface="Gotham Black" pitchFamily="50" charset="0"/>
              </a:rPr>
              <a:t>the Macedonian churches. </a:t>
            </a:r>
            <a:r>
              <a:rPr lang="en-GB" baseline="30000" dirty="0">
                <a:solidFill>
                  <a:schemeClr val="bg1"/>
                </a:solidFill>
                <a:latin typeface="Gotham Black" pitchFamily="50" charset="0"/>
              </a:rPr>
              <a:t>2 </a:t>
            </a:r>
            <a:r>
              <a:rPr lang="en-GB" dirty="0">
                <a:solidFill>
                  <a:schemeClr val="bg1"/>
                </a:solidFill>
                <a:latin typeface="Gotham Black" pitchFamily="50" charset="0"/>
              </a:rPr>
              <a:t>In the midst of a very severe trial, their overflowing joy and their extreme poverty </a:t>
            </a:r>
            <a:r>
              <a:rPr lang="en-GB" dirty="0">
                <a:solidFill>
                  <a:srgbClr val="FFFF00"/>
                </a:solidFill>
                <a:latin typeface="Gotham Black" pitchFamily="50" charset="0"/>
              </a:rPr>
              <a:t>welled up in rich generosity</a:t>
            </a:r>
            <a:r>
              <a:rPr lang="en-GB" dirty="0">
                <a:solidFill>
                  <a:schemeClr val="bg1"/>
                </a:solidFill>
                <a:latin typeface="Gotham Black" pitchFamily="50" charset="0"/>
              </a:rPr>
              <a:t>. </a:t>
            </a:r>
            <a:r>
              <a:rPr lang="en-GB" baseline="30000" dirty="0">
                <a:solidFill>
                  <a:schemeClr val="bg1"/>
                </a:solidFill>
                <a:latin typeface="Gotham Black" pitchFamily="50" charset="0"/>
              </a:rPr>
              <a:t>3 </a:t>
            </a:r>
            <a:r>
              <a:rPr lang="en-GB" dirty="0">
                <a:solidFill>
                  <a:schemeClr val="bg1"/>
                </a:solidFill>
                <a:latin typeface="Gotham Black" pitchFamily="50" charset="0"/>
              </a:rPr>
              <a:t>For I testify that they gave as much as they were able, and even </a:t>
            </a:r>
            <a:r>
              <a:rPr lang="en-GB" dirty="0">
                <a:solidFill>
                  <a:srgbClr val="FFFF00"/>
                </a:solidFill>
                <a:latin typeface="Gotham Black" pitchFamily="50" charset="0"/>
              </a:rPr>
              <a:t>beyond their ability</a:t>
            </a:r>
            <a:r>
              <a:rPr lang="en-GB" dirty="0">
                <a:solidFill>
                  <a:schemeClr val="bg1"/>
                </a:solidFill>
                <a:latin typeface="Gotham Black" pitchFamily="50" charset="0"/>
              </a:rPr>
              <a:t>. Entirely on their own, </a:t>
            </a:r>
            <a:r>
              <a:rPr lang="en-GB" baseline="30000" dirty="0">
                <a:solidFill>
                  <a:schemeClr val="bg1"/>
                </a:solidFill>
                <a:latin typeface="Gotham Black" pitchFamily="50" charset="0"/>
              </a:rPr>
              <a:t>4 </a:t>
            </a:r>
            <a:r>
              <a:rPr lang="en-GB" dirty="0">
                <a:solidFill>
                  <a:schemeClr val="bg1"/>
                </a:solidFill>
                <a:latin typeface="Gotham Black" pitchFamily="50" charset="0"/>
              </a:rPr>
              <a:t>they urgently </a:t>
            </a:r>
            <a:r>
              <a:rPr lang="en-GB" dirty="0">
                <a:solidFill>
                  <a:srgbClr val="FFFF00"/>
                </a:solidFill>
                <a:latin typeface="Gotham Black" pitchFamily="50" charset="0"/>
              </a:rPr>
              <a:t>pleaded with us for the privilege of sharing in this service</a:t>
            </a:r>
            <a:r>
              <a:rPr lang="en-GB" dirty="0">
                <a:solidFill>
                  <a:schemeClr val="bg1"/>
                </a:solidFill>
                <a:latin typeface="Gotham Black" pitchFamily="50" charset="0"/>
              </a:rPr>
              <a:t> to the Lord’s people. </a:t>
            </a:r>
            <a:r>
              <a:rPr lang="en-GB" baseline="30000" dirty="0">
                <a:solidFill>
                  <a:schemeClr val="bg1"/>
                </a:solidFill>
                <a:latin typeface="Gotham Black" pitchFamily="50" charset="0"/>
              </a:rPr>
              <a:t>5 </a:t>
            </a:r>
            <a:r>
              <a:rPr lang="en-GB" dirty="0">
                <a:solidFill>
                  <a:schemeClr val="bg1"/>
                </a:solidFill>
                <a:latin typeface="Gotham Black" pitchFamily="50" charset="0"/>
              </a:rPr>
              <a:t>And they exceeded our expectations: They gave themselves first of all to the Lord, and then by the will of God also to us.</a:t>
            </a:r>
          </a:p>
          <a:p>
            <a:pPr marL="0" indent="0">
              <a:lnSpc>
                <a:spcPct val="100000"/>
              </a:lnSpc>
              <a:buNone/>
            </a:pPr>
            <a:r>
              <a:rPr lang="en-GB" sz="1800" dirty="0">
                <a:solidFill>
                  <a:schemeClr val="bg1"/>
                </a:solidFill>
                <a:latin typeface="Gotham Black" pitchFamily="50" charset="0"/>
              </a:rPr>
              <a:t>2 Corinthians 8:1-5 ESV</a:t>
            </a:r>
          </a:p>
        </p:txBody>
      </p:sp>
    </p:spTree>
    <p:extLst>
      <p:ext uri="{BB962C8B-B14F-4D97-AF65-F5344CB8AC3E}">
        <p14:creationId xmlns:p14="http://schemas.microsoft.com/office/powerpoint/2010/main" val="583550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492001" y="536241"/>
            <a:ext cx="11207998" cy="5719416"/>
          </a:xfrm>
          <a:prstGeom prst="rect">
            <a:avLst/>
          </a:prstGeom>
        </p:spPr>
        <p:txBody>
          <a:bodyPr>
            <a:noAutofit/>
          </a:bodyPr>
          <a:lstStyle/>
          <a:p>
            <a:pPr marL="0" indent="0">
              <a:lnSpc>
                <a:spcPct val="100000"/>
              </a:lnSpc>
              <a:buNone/>
            </a:pPr>
            <a:r>
              <a:rPr lang="en-GB" sz="4400" dirty="0">
                <a:solidFill>
                  <a:schemeClr val="bg1"/>
                </a:solidFill>
                <a:latin typeface="Gotham Black" pitchFamily="50" charset="0"/>
              </a:rPr>
              <a:t>How will I know I have this gift?</a:t>
            </a:r>
            <a:endParaRPr lang="en-GB" sz="3200" dirty="0">
              <a:solidFill>
                <a:schemeClr val="bg1"/>
              </a:solidFill>
              <a:latin typeface="Gotham Black" pitchFamily="50" charset="0"/>
            </a:endParaRPr>
          </a:p>
          <a:p>
            <a:pPr>
              <a:lnSpc>
                <a:spcPct val="100000"/>
              </a:lnSpc>
              <a:buFont typeface="Wingdings" pitchFamily="2" charset="2"/>
              <a:buChar char="ü"/>
            </a:pPr>
            <a:r>
              <a:rPr lang="en-GB" sz="3200" dirty="0">
                <a:solidFill>
                  <a:schemeClr val="bg1"/>
                </a:solidFill>
                <a:latin typeface="Gotham Black" pitchFamily="50" charset="0"/>
              </a:rPr>
              <a:t> You will find yourself more alert than others to needy situations, and you derive satisfaction out of meeting those needs. </a:t>
            </a:r>
          </a:p>
          <a:p>
            <a:pPr>
              <a:lnSpc>
                <a:spcPct val="100000"/>
              </a:lnSpc>
              <a:buFont typeface="Wingdings" pitchFamily="2" charset="2"/>
              <a:buChar char="ü"/>
            </a:pPr>
            <a:r>
              <a:rPr lang="en-GB" sz="3200" dirty="0">
                <a:solidFill>
                  <a:schemeClr val="bg1"/>
                </a:solidFill>
                <a:latin typeface="Gotham Black" pitchFamily="50" charset="0"/>
              </a:rPr>
              <a:t> You might be happy to do without yourself, but don't like others to do without.</a:t>
            </a:r>
          </a:p>
          <a:p>
            <a:pPr>
              <a:lnSpc>
                <a:spcPct val="100000"/>
              </a:lnSpc>
              <a:buFont typeface="Wingdings" pitchFamily="2" charset="2"/>
              <a:buChar char="ü"/>
            </a:pPr>
            <a:r>
              <a:rPr lang="en-GB" sz="3200" dirty="0">
                <a:solidFill>
                  <a:schemeClr val="bg1"/>
                </a:solidFill>
                <a:latin typeface="Gotham Black" pitchFamily="50" charset="0"/>
              </a:rPr>
              <a:t> You love to hear that your gift was an answer to prayer.</a:t>
            </a:r>
          </a:p>
          <a:p>
            <a:pPr>
              <a:lnSpc>
                <a:spcPct val="100000"/>
              </a:lnSpc>
              <a:buFont typeface="Wingdings" pitchFamily="2" charset="2"/>
              <a:buChar char="ü"/>
            </a:pPr>
            <a:r>
              <a:rPr lang="en-GB" sz="3200" dirty="0">
                <a:solidFill>
                  <a:schemeClr val="bg1"/>
                </a:solidFill>
                <a:latin typeface="Gotham Black" pitchFamily="50" charset="0"/>
              </a:rPr>
              <a:t> You will also like to encourage others to give.</a:t>
            </a:r>
          </a:p>
        </p:txBody>
      </p:sp>
    </p:spTree>
    <p:extLst>
      <p:ext uri="{BB962C8B-B14F-4D97-AF65-F5344CB8AC3E}">
        <p14:creationId xmlns:p14="http://schemas.microsoft.com/office/powerpoint/2010/main" val="3241086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942</TotalTime>
  <Words>720</Words>
  <Application>Microsoft Office PowerPoint</Application>
  <PresentationFormat>Widescreen</PresentationFormat>
  <Paragraphs>73</Paragraphs>
  <Slides>20</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Calibri Light</vt:lpstr>
      <vt:lpstr>Gobold Thin</vt:lpstr>
      <vt:lpstr>Gotham Black</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the allens</dc:creator>
  <cp:lastModifiedBy>Admin</cp:lastModifiedBy>
  <cp:revision>54</cp:revision>
  <cp:lastPrinted>2019-11-07T13:41:35Z</cp:lastPrinted>
  <dcterms:created xsi:type="dcterms:W3CDTF">2019-11-02T21:59:59Z</dcterms:created>
  <dcterms:modified xsi:type="dcterms:W3CDTF">2019-11-16T19:34:30Z</dcterms:modified>
</cp:coreProperties>
</file>