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2" r:id="rId3"/>
    <p:sldId id="284" r:id="rId4"/>
  </p:sldIdLst>
  <p:sldSz cx="12192000" cy="6858000"/>
  <p:notesSz cx="10020300" cy="68881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915" autoAdjust="0"/>
    <p:restoredTop sz="94679"/>
  </p:normalViewPr>
  <p:slideViewPr>
    <p:cSldViewPr snapToGrid="0">
      <p:cViewPr varScale="1">
        <p:scale>
          <a:sx n="91" d="100"/>
          <a:sy n="91" d="100"/>
        </p:scale>
        <p:origin x="20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0CFFC22-B7C7-4F87-BDBE-A9F31F043524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34E7AC1-7C21-4D32-8C64-796574920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0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713038" y="515938"/>
            <a:ext cx="4594225" cy="2584450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1336040" y="3271878"/>
            <a:ext cx="7348220" cy="3099673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00270" y="536241"/>
            <a:ext cx="10991460" cy="53327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dirty="0">
                <a:solidFill>
                  <a:schemeClr val="bg1"/>
                </a:solidFill>
                <a:latin typeface="Gotham Book" panose="02000504050000020004" pitchFamily="2" charset="0"/>
              </a:rPr>
              <a:t>So, whether you eat or drink, or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400" dirty="0">
                <a:solidFill>
                  <a:srgbClr val="FFFF00"/>
                </a:solidFill>
                <a:latin typeface="Gotham Book" panose="02000504050000020004" pitchFamily="2" charset="0"/>
              </a:rPr>
              <a:t>whatever you do,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400" dirty="0">
                <a:solidFill>
                  <a:srgbClr val="FFFF00"/>
                </a:solidFill>
                <a:latin typeface="Gotham Book" panose="02000504050000020004" pitchFamily="2" charset="0"/>
              </a:rPr>
              <a:t>do all to the glory of God</a:t>
            </a:r>
            <a:r>
              <a:rPr lang="en-GB" sz="4400" dirty="0">
                <a:solidFill>
                  <a:schemeClr val="bg1"/>
                </a:solidFill>
                <a:latin typeface="Gotham Book" panose="02000504050000020004" pitchFamily="2" charset="0"/>
              </a:rPr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Gotham Book" panose="02000504050000020004" pitchFamily="2" charset="0"/>
              </a:rPr>
              <a:t>1 Corinthians 10v31 ESV</a:t>
            </a:r>
            <a:endParaRPr lang="en-US" sz="2400" dirty="0">
              <a:solidFill>
                <a:schemeClr val="bg1"/>
              </a:solidFill>
              <a:latin typeface="Gotham Book" panose="02000504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524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781829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7145</TotalTime>
  <Words>25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Gotham Book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Microsoft Office User</cp:lastModifiedBy>
  <cp:revision>54</cp:revision>
  <cp:lastPrinted>2019-04-27T20:27:18Z</cp:lastPrinted>
  <dcterms:modified xsi:type="dcterms:W3CDTF">2019-05-01T15:16:04Z</dcterms:modified>
</cp:coreProperties>
</file>