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handoutMasterIdLst>
    <p:handoutMasterId r:id="rId15"/>
  </p:handoutMasterIdLst>
  <p:sldIdLst>
    <p:sldId id="292" r:id="rId2"/>
    <p:sldId id="296" r:id="rId3"/>
    <p:sldId id="310" r:id="rId4"/>
    <p:sldId id="294" r:id="rId5"/>
    <p:sldId id="311" r:id="rId6"/>
    <p:sldId id="298" r:id="rId7"/>
    <p:sldId id="299" r:id="rId8"/>
    <p:sldId id="300" r:id="rId9"/>
    <p:sldId id="312" r:id="rId10"/>
    <p:sldId id="302" r:id="rId11"/>
    <p:sldId id="303" r:id="rId12"/>
    <p:sldId id="306" r:id="rId13"/>
  </p:sldIdLst>
  <p:sldSz cx="12192000" cy="6858000"/>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C181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439"/>
    <p:restoredTop sz="88149"/>
  </p:normalViewPr>
  <p:slideViewPr>
    <p:cSldViewPr snapToGrid="0" snapToObjects="1">
      <p:cViewPr varScale="1">
        <p:scale>
          <a:sx n="99" d="100"/>
          <a:sy n="99" d="100"/>
        </p:scale>
        <p:origin x="192" y="5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4369C39-9801-FD4D-A843-C1B77CCD75B2}"/>
              </a:ext>
            </a:extLst>
          </p:cNvPr>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FC1F8960-4C31-9C42-A994-CF9C649D810F}"/>
              </a:ext>
            </a:extLst>
          </p:cNvPr>
          <p:cNvSpPr>
            <a:spLocks noGrp="1"/>
          </p:cNvSpPr>
          <p:nvPr>
            <p:ph type="dt" sz="quarter" idx="1"/>
          </p:nvPr>
        </p:nvSpPr>
        <p:spPr>
          <a:xfrm>
            <a:off x="5179484" y="0"/>
            <a:ext cx="3962400" cy="344091"/>
          </a:xfrm>
          <a:prstGeom prst="rect">
            <a:avLst/>
          </a:prstGeom>
        </p:spPr>
        <p:txBody>
          <a:bodyPr vert="horz" lIns="91440" tIns="45720" rIns="91440" bIns="45720" rtlCol="0"/>
          <a:lstStyle>
            <a:lvl1pPr algn="r">
              <a:defRPr sz="1200"/>
            </a:lvl1pPr>
          </a:lstStyle>
          <a:p>
            <a:fld id="{BF3BD9F9-2C8E-4D48-9EA5-583EB4842878}" type="datetimeFigureOut">
              <a:rPr lang="en-GB" smtClean="0"/>
              <a:t>06/03/2024</a:t>
            </a:fld>
            <a:endParaRPr lang="en-GB"/>
          </a:p>
        </p:txBody>
      </p:sp>
      <p:sp>
        <p:nvSpPr>
          <p:cNvPr id="4" name="Footer Placeholder 3">
            <a:extLst>
              <a:ext uri="{FF2B5EF4-FFF2-40B4-BE49-F238E27FC236}">
                <a16:creationId xmlns:a16="http://schemas.microsoft.com/office/drawing/2014/main" id="{8C686C2D-1E0D-B448-AA34-5CE963C71D8C}"/>
              </a:ext>
            </a:extLst>
          </p:cNvPr>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75E04486-501B-2A4D-8967-EE750A26DC17}"/>
              </a:ext>
            </a:extLst>
          </p:cNvPr>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7FD36669-FBC7-6B40-9BE8-C39ABC5E080C}" type="slidenum">
              <a:rPr lang="en-GB" smtClean="0"/>
              <a:t>‹#›</a:t>
            </a:fld>
            <a:endParaRPr lang="en-GB"/>
          </a:p>
        </p:txBody>
      </p:sp>
    </p:spTree>
    <p:extLst>
      <p:ext uri="{BB962C8B-B14F-4D97-AF65-F5344CB8AC3E}">
        <p14:creationId xmlns:p14="http://schemas.microsoft.com/office/powerpoint/2010/main" val="8979430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46FAAAEA-F173-0146-84C2-36F9C4033899}" type="datetimeFigureOut">
              <a:rPr lang="en-GB" smtClean="0"/>
              <a:t>06/03/2024</a:t>
            </a:fld>
            <a:endParaRPr lang="en-GB"/>
          </a:p>
        </p:txBody>
      </p:sp>
      <p:sp>
        <p:nvSpPr>
          <p:cNvPr id="4" name="Slide Image Placeholder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DEFCC611-F3BB-3F49-9B83-B79D0AB65BD0}" type="slidenum">
              <a:rPr lang="en-GB" smtClean="0"/>
              <a:t>‹#›</a:t>
            </a:fld>
            <a:endParaRPr lang="en-GB"/>
          </a:p>
        </p:txBody>
      </p:sp>
    </p:spTree>
    <p:extLst>
      <p:ext uri="{BB962C8B-B14F-4D97-AF65-F5344CB8AC3E}">
        <p14:creationId xmlns:p14="http://schemas.microsoft.com/office/powerpoint/2010/main" val="41067273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B8943C7-CA2C-0047-98B2-9AC6F078F6BD}" type="slidenum">
              <a:rPr lang="en-GB" smtClean="0"/>
              <a:t>2</a:t>
            </a:fld>
            <a:endParaRPr lang="en-GB"/>
          </a:p>
        </p:txBody>
      </p:sp>
    </p:spTree>
    <p:extLst>
      <p:ext uri="{BB962C8B-B14F-4D97-AF65-F5344CB8AC3E}">
        <p14:creationId xmlns:p14="http://schemas.microsoft.com/office/powerpoint/2010/main" val="20140570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B8943C7-CA2C-0047-98B2-9AC6F078F6BD}" type="slidenum">
              <a:rPr lang="en-GB" smtClean="0"/>
              <a:t>11</a:t>
            </a:fld>
            <a:endParaRPr lang="en-GB"/>
          </a:p>
        </p:txBody>
      </p:sp>
    </p:spTree>
    <p:extLst>
      <p:ext uri="{BB962C8B-B14F-4D97-AF65-F5344CB8AC3E}">
        <p14:creationId xmlns:p14="http://schemas.microsoft.com/office/powerpoint/2010/main" val="23772595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B8943C7-CA2C-0047-98B2-9AC6F078F6BD}" type="slidenum">
              <a:rPr lang="en-GB" smtClean="0"/>
              <a:t>12</a:t>
            </a:fld>
            <a:endParaRPr lang="en-GB"/>
          </a:p>
        </p:txBody>
      </p:sp>
    </p:spTree>
    <p:extLst>
      <p:ext uri="{BB962C8B-B14F-4D97-AF65-F5344CB8AC3E}">
        <p14:creationId xmlns:p14="http://schemas.microsoft.com/office/powerpoint/2010/main" val="20961862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B8943C7-CA2C-0047-98B2-9AC6F078F6BD}" type="slidenum">
              <a:rPr lang="en-GB" smtClean="0"/>
              <a:t>3</a:t>
            </a:fld>
            <a:endParaRPr lang="en-GB"/>
          </a:p>
        </p:txBody>
      </p:sp>
    </p:spTree>
    <p:extLst>
      <p:ext uri="{BB962C8B-B14F-4D97-AF65-F5344CB8AC3E}">
        <p14:creationId xmlns:p14="http://schemas.microsoft.com/office/powerpoint/2010/main" val="13968751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B8943C7-CA2C-0047-98B2-9AC6F078F6BD}" type="slidenum">
              <a:rPr lang="en-GB" smtClean="0"/>
              <a:t>4</a:t>
            </a:fld>
            <a:endParaRPr lang="en-GB"/>
          </a:p>
        </p:txBody>
      </p:sp>
    </p:spTree>
    <p:extLst>
      <p:ext uri="{BB962C8B-B14F-4D97-AF65-F5344CB8AC3E}">
        <p14:creationId xmlns:p14="http://schemas.microsoft.com/office/powerpoint/2010/main" val="24780095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B8943C7-CA2C-0047-98B2-9AC6F078F6BD}" type="slidenum">
              <a:rPr lang="en-GB" smtClean="0"/>
              <a:t>5</a:t>
            </a:fld>
            <a:endParaRPr lang="en-GB"/>
          </a:p>
        </p:txBody>
      </p:sp>
    </p:spTree>
    <p:extLst>
      <p:ext uri="{BB962C8B-B14F-4D97-AF65-F5344CB8AC3E}">
        <p14:creationId xmlns:p14="http://schemas.microsoft.com/office/powerpoint/2010/main" val="37424358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B8943C7-CA2C-0047-98B2-9AC6F078F6BD}" type="slidenum">
              <a:rPr lang="en-GB" smtClean="0"/>
              <a:t>6</a:t>
            </a:fld>
            <a:endParaRPr lang="en-GB"/>
          </a:p>
        </p:txBody>
      </p:sp>
    </p:spTree>
    <p:extLst>
      <p:ext uri="{BB962C8B-B14F-4D97-AF65-F5344CB8AC3E}">
        <p14:creationId xmlns:p14="http://schemas.microsoft.com/office/powerpoint/2010/main" val="14634045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B8943C7-CA2C-0047-98B2-9AC6F078F6BD}" type="slidenum">
              <a:rPr lang="en-GB" smtClean="0"/>
              <a:t>7</a:t>
            </a:fld>
            <a:endParaRPr lang="en-GB"/>
          </a:p>
        </p:txBody>
      </p:sp>
    </p:spTree>
    <p:extLst>
      <p:ext uri="{BB962C8B-B14F-4D97-AF65-F5344CB8AC3E}">
        <p14:creationId xmlns:p14="http://schemas.microsoft.com/office/powerpoint/2010/main" val="14793369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B8943C7-CA2C-0047-98B2-9AC6F078F6BD}" type="slidenum">
              <a:rPr lang="en-GB" smtClean="0"/>
              <a:t>8</a:t>
            </a:fld>
            <a:endParaRPr lang="en-GB"/>
          </a:p>
        </p:txBody>
      </p:sp>
    </p:spTree>
    <p:extLst>
      <p:ext uri="{BB962C8B-B14F-4D97-AF65-F5344CB8AC3E}">
        <p14:creationId xmlns:p14="http://schemas.microsoft.com/office/powerpoint/2010/main" val="15001133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B8943C7-CA2C-0047-98B2-9AC6F078F6BD}" type="slidenum">
              <a:rPr lang="en-GB" smtClean="0"/>
              <a:t>9</a:t>
            </a:fld>
            <a:endParaRPr lang="en-GB"/>
          </a:p>
        </p:txBody>
      </p:sp>
    </p:spTree>
    <p:extLst>
      <p:ext uri="{BB962C8B-B14F-4D97-AF65-F5344CB8AC3E}">
        <p14:creationId xmlns:p14="http://schemas.microsoft.com/office/powerpoint/2010/main" val="24304872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B8943C7-CA2C-0047-98B2-9AC6F078F6BD}" type="slidenum">
              <a:rPr lang="en-GB" smtClean="0"/>
              <a:t>10</a:t>
            </a:fld>
            <a:endParaRPr lang="en-GB"/>
          </a:p>
        </p:txBody>
      </p:sp>
    </p:spTree>
    <p:extLst>
      <p:ext uri="{BB962C8B-B14F-4D97-AF65-F5344CB8AC3E}">
        <p14:creationId xmlns:p14="http://schemas.microsoft.com/office/powerpoint/2010/main" val="17912972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E5F9F-BFC5-B34B-924A-C272C3DF387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11CD76A-48AD-F845-8BA2-FC754761EE7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55AD2DC-2BC0-474B-87F5-A4B022669315}"/>
              </a:ext>
            </a:extLst>
          </p:cNvPr>
          <p:cNvSpPr>
            <a:spLocks noGrp="1"/>
          </p:cNvSpPr>
          <p:nvPr>
            <p:ph type="dt" sz="half" idx="10"/>
          </p:nvPr>
        </p:nvSpPr>
        <p:spPr/>
        <p:txBody>
          <a:bodyPr/>
          <a:lstStyle/>
          <a:p>
            <a:fld id="{245A3F2E-A020-7A4C-B0BD-AAED2DEBB441}" type="datetimeFigureOut">
              <a:rPr lang="en-GB" smtClean="0"/>
              <a:t>06/03/2024</a:t>
            </a:fld>
            <a:endParaRPr lang="en-GB"/>
          </a:p>
        </p:txBody>
      </p:sp>
      <p:sp>
        <p:nvSpPr>
          <p:cNvPr id="5" name="Footer Placeholder 4">
            <a:extLst>
              <a:ext uri="{FF2B5EF4-FFF2-40B4-BE49-F238E27FC236}">
                <a16:creationId xmlns:a16="http://schemas.microsoft.com/office/drawing/2014/main" id="{D46B91EF-FAC8-F347-A795-63BD9DAD7EC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A83A205-8490-6344-A72A-97D852490041}"/>
              </a:ext>
            </a:extLst>
          </p:cNvPr>
          <p:cNvSpPr>
            <a:spLocks noGrp="1"/>
          </p:cNvSpPr>
          <p:nvPr>
            <p:ph type="sldNum" sz="quarter" idx="12"/>
          </p:nvPr>
        </p:nvSpPr>
        <p:spPr/>
        <p:txBody>
          <a:bodyPr/>
          <a:lstStyle/>
          <a:p>
            <a:fld id="{51FED03F-2EA9-D242-8888-E4366CE96B51}" type="slidenum">
              <a:rPr lang="en-GB" smtClean="0"/>
              <a:t>‹#›</a:t>
            </a:fld>
            <a:endParaRPr lang="en-GB"/>
          </a:p>
        </p:txBody>
      </p:sp>
    </p:spTree>
    <p:extLst>
      <p:ext uri="{BB962C8B-B14F-4D97-AF65-F5344CB8AC3E}">
        <p14:creationId xmlns:p14="http://schemas.microsoft.com/office/powerpoint/2010/main" val="793581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6DC9A-551B-0C4D-B2EA-D7CD3E17FDA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3947E1E-CEAD-5044-AC01-5D4ADC6B5E5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DE4DE64-3097-2E40-AFD3-B482D164CBD5}"/>
              </a:ext>
            </a:extLst>
          </p:cNvPr>
          <p:cNvSpPr>
            <a:spLocks noGrp="1"/>
          </p:cNvSpPr>
          <p:nvPr>
            <p:ph type="dt" sz="half" idx="10"/>
          </p:nvPr>
        </p:nvSpPr>
        <p:spPr/>
        <p:txBody>
          <a:bodyPr/>
          <a:lstStyle/>
          <a:p>
            <a:fld id="{245A3F2E-A020-7A4C-B0BD-AAED2DEBB441}" type="datetimeFigureOut">
              <a:rPr lang="en-GB" smtClean="0"/>
              <a:t>06/03/2024</a:t>
            </a:fld>
            <a:endParaRPr lang="en-GB"/>
          </a:p>
        </p:txBody>
      </p:sp>
      <p:sp>
        <p:nvSpPr>
          <p:cNvPr id="5" name="Footer Placeholder 4">
            <a:extLst>
              <a:ext uri="{FF2B5EF4-FFF2-40B4-BE49-F238E27FC236}">
                <a16:creationId xmlns:a16="http://schemas.microsoft.com/office/drawing/2014/main" id="{3D6473AB-03A7-C349-B0AE-EDA9A23B577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DE028C7-7E49-B94B-A4B8-C813D5ECE7F4}"/>
              </a:ext>
            </a:extLst>
          </p:cNvPr>
          <p:cNvSpPr>
            <a:spLocks noGrp="1"/>
          </p:cNvSpPr>
          <p:nvPr>
            <p:ph type="sldNum" sz="quarter" idx="12"/>
          </p:nvPr>
        </p:nvSpPr>
        <p:spPr/>
        <p:txBody>
          <a:bodyPr/>
          <a:lstStyle/>
          <a:p>
            <a:fld id="{51FED03F-2EA9-D242-8888-E4366CE96B51}" type="slidenum">
              <a:rPr lang="en-GB" smtClean="0"/>
              <a:t>‹#›</a:t>
            </a:fld>
            <a:endParaRPr lang="en-GB"/>
          </a:p>
        </p:txBody>
      </p:sp>
    </p:spTree>
    <p:extLst>
      <p:ext uri="{BB962C8B-B14F-4D97-AF65-F5344CB8AC3E}">
        <p14:creationId xmlns:p14="http://schemas.microsoft.com/office/powerpoint/2010/main" val="504674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7DA9440-3BE4-9D41-B9D3-2BE97C48097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1CD2259-640A-7941-BB87-6FA71163EC3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DD637B1-BC44-1F43-9237-AE016207497F}"/>
              </a:ext>
            </a:extLst>
          </p:cNvPr>
          <p:cNvSpPr>
            <a:spLocks noGrp="1"/>
          </p:cNvSpPr>
          <p:nvPr>
            <p:ph type="dt" sz="half" idx="10"/>
          </p:nvPr>
        </p:nvSpPr>
        <p:spPr/>
        <p:txBody>
          <a:bodyPr/>
          <a:lstStyle/>
          <a:p>
            <a:fld id="{245A3F2E-A020-7A4C-B0BD-AAED2DEBB441}" type="datetimeFigureOut">
              <a:rPr lang="en-GB" smtClean="0"/>
              <a:t>06/03/2024</a:t>
            </a:fld>
            <a:endParaRPr lang="en-GB"/>
          </a:p>
        </p:txBody>
      </p:sp>
      <p:sp>
        <p:nvSpPr>
          <p:cNvPr id="5" name="Footer Placeholder 4">
            <a:extLst>
              <a:ext uri="{FF2B5EF4-FFF2-40B4-BE49-F238E27FC236}">
                <a16:creationId xmlns:a16="http://schemas.microsoft.com/office/drawing/2014/main" id="{8A4EA6CB-34BD-7D4F-B348-FDC547A0B82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3CB809C-F0C0-5841-9853-8678A0E46E35}"/>
              </a:ext>
            </a:extLst>
          </p:cNvPr>
          <p:cNvSpPr>
            <a:spLocks noGrp="1"/>
          </p:cNvSpPr>
          <p:nvPr>
            <p:ph type="sldNum" sz="quarter" idx="12"/>
          </p:nvPr>
        </p:nvSpPr>
        <p:spPr/>
        <p:txBody>
          <a:bodyPr/>
          <a:lstStyle/>
          <a:p>
            <a:fld id="{51FED03F-2EA9-D242-8888-E4366CE96B51}" type="slidenum">
              <a:rPr lang="en-GB" smtClean="0"/>
              <a:t>‹#›</a:t>
            </a:fld>
            <a:endParaRPr lang="en-GB"/>
          </a:p>
        </p:txBody>
      </p:sp>
    </p:spTree>
    <p:extLst>
      <p:ext uri="{BB962C8B-B14F-4D97-AF65-F5344CB8AC3E}">
        <p14:creationId xmlns:p14="http://schemas.microsoft.com/office/powerpoint/2010/main" val="10008539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674996"/>
            <a:ext cx="10972800" cy="5451169"/>
          </a:xfrm>
        </p:spPr>
        <p:txBody>
          <a:bodyPr>
            <a:normAutofit/>
          </a:bodyPr>
          <a:lstStyle>
            <a:lvl1pPr marL="0" indent="0">
              <a:lnSpc>
                <a:spcPct val="130000"/>
              </a:lnSpc>
              <a:buFontTx/>
              <a:buNone/>
              <a:defRPr sz="3733"/>
            </a:lvl1pPr>
            <a:lvl2pPr marL="609585" indent="0">
              <a:buFontTx/>
              <a:buNone/>
              <a:defRPr/>
            </a:lvl2pPr>
            <a:lvl3pPr marL="1219170" indent="0">
              <a:buFontTx/>
              <a:buNone/>
              <a:defRPr/>
            </a:lvl3pPr>
            <a:lvl4pPr marL="1828754" indent="0">
              <a:buFontTx/>
              <a:buNone/>
              <a:defRPr/>
            </a:lvl4pPr>
            <a:lvl5pPr marL="2438339" indent="0">
              <a:buFontTx/>
              <a:buNone/>
              <a:defRPr/>
            </a:lvl5pPr>
          </a:lstStyle>
          <a:p>
            <a:pPr lvl="0"/>
            <a:r>
              <a:rPr lang="en-GB" dirty="0"/>
              <a:t>Click to edit Master text styles</a:t>
            </a:r>
          </a:p>
        </p:txBody>
      </p:sp>
    </p:spTree>
    <p:extLst>
      <p:ext uri="{BB962C8B-B14F-4D97-AF65-F5344CB8AC3E}">
        <p14:creationId xmlns:p14="http://schemas.microsoft.com/office/powerpoint/2010/main" val="42543965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22407-27F5-194A-B223-A4F0E2B38BC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2EAFFF5-75A5-C148-8881-736A2CD36B5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1088E25-6F3A-A141-931C-61192F4986BC}"/>
              </a:ext>
            </a:extLst>
          </p:cNvPr>
          <p:cNvSpPr>
            <a:spLocks noGrp="1"/>
          </p:cNvSpPr>
          <p:nvPr>
            <p:ph type="dt" sz="half" idx="10"/>
          </p:nvPr>
        </p:nvSpPr>
        <p:spPr/>
        <p:txBody>
          <a:bodyPr/>
          <a:lstStyle/>
          <a:p>
            <a:fld id="{245A3F2E-A020-7A4C-B0BD-AAED2DEBB441}" type="datetimeFigureOut">
              <a:rPr lang="en-GB" smtClean="0"/>
              <a:t>06/03/2024</a:t>
            </a:fld>
            <a:endParaRPr lang="en-GB"/>
          </a:p>
        </p:txBody>
      </p:sp>
      <p:sp>
        <p:nvSpPr>
          <p:cNvPr id="5" name="Footer Placeholder 4">
            <a:extLst>
              <a:ext uri="{FF2B5EF4-FFF2-40B4-BE49-F238E27FC236}">
                <a16:creationId xmlns:a16="http://schemas.microsoft.com/office/drawing/2014/main" id="{20E496F2-8DD1-6B4B-8E50-F35D871318F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0025E51-C8F8-2743-9554-F575A31D317B}"/>
              </a:ext>
            </a:extLst>
          </p:cNvPr>
          <p:cNvSpPr>
            <a:spLocks noGrp="1"/>
          </p:cNvSpPr>
          <p:nvPr>
            <p:ph type="sldNum" sz="quarter" idx="12"/>
          </p:nvPr>
        </p:nvSpPr>
        <p:spPr/>
        <p:txBody>
          <a:bodyPr/>
          <a:lstStyle/>
          <a:p>
            <a:fld id="{51FED03F-2EA9-D242-8888-E4366CE96B51}" type="slidenum">
              <a:rPr lang="en-GB" smtClean="0"/>
              <a:t>‹#›</a:t>
            </a:fld>
            <a:endParaRPr lang="en-GB"/>
          </a:p>
        </p:txBody>
      </p:sp>
    </p:spTree>
    <p:extLst>
      <p:ext uri="{BB962C8B-B14F-4D97-AF65-F5344CB8AC3E}">
        <p14:creationId xmlns:p14="http://schemas.microsoft.com/office/powerpoint/2010/main" val="36262609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B4976D-9603-724F-B6B6-7D1A0D095DF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2090CE3-1E21-A64D-A7BC-AF1B1BED38F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907FB62-3563-C242-80DF-28530BB89987}"/>
              </a:ext>
            </a:extLst>
          </p:cNvPr>
          <p:cNvSpPr>
            <a:spLocks noGrp="1"/>
          </p:cNvSpPr>
          <p:nvPr>
            <p:ph type="dt" sz="half" idx="10"/>
          </p:nvPr>
        </p:nvSpPr>
        <p:spPr/>
        <p:txBody>
          <a:bodyPr/>
          <a:lstStyle/>
          <a:p>
            <a:fld id="{245A3F2E-A020-7A4C-B0BD-AAED2DEBB441}" type="datetimeFigureOut">
              <a:rPr lang="en-GB" smtClean="0"/>
              <a:t>06/03/2024</a:t>
            </a:fld>
            <a:endParaRPr lang="en-GB"/>
          </a:p>
        </p:txBody>
      </p:sp>
      <p:sp>
        <p:nvSpPr>
          <p:cNvPr id="5" name="Footer Placeholder 4">
            <a:extLst>
              <a:ext uri="{FF2B5EF4-FFF2-40B4-BE49-F238E27FC236}">
                <a16:creationId xmlns:a16="http://schemas.microsoft.com/office/drawing/2014/main" id="{4172236B-A483-FE49-A39C-527DD7E680E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21F9CC2-027D-F94B-9B9B-B4C1085358AB}"/>
              </a:ext>
            </a:extLst>
          </p:cNvPr>
          <p:cNvSpPr>
            <a:spLocks noGrp="1"/>
          </p:cNvSpPr>
          <p:nvPr>
            <p:ph type="sldNum" sz="quarter" idx="12"/>
          </p:nvPr>
        </p:nvSpPr>
        <p:spPr/>
        <p:txBody>
          <a:bodyPr/>
          <a:lstStyle/>
          <a:p>
            <a:fld id="{51FED03F-2EA9-D242-8888-E4366CE96B51}" type="slidenum">
              <a:rPr lang="en-GB" smtClean="0"/>
              <a:t>‹#›</a:t>
            </a:fld>
            <a:endParaRPr lang="en-GB"/>
          </a:p>
        </p:txBody>
      </p:sp>
    </p:spTree>
    <p:extLst>
      <p:ext uri="{BB962C8B-B14F-4D97-AF65-F5344CB8AC3E}">
        <p14:creationId xmlns:p14="http://schemas.microsoft.com/office/powerpoint/2010/main" val="4583840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435975-88D5-4A43-BDC8-DEAA4C63CE9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45614DC-C742-8C4C-B145-8D00AEC2F35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AA42EFA-9987-7140-86F4-9C11FCCB806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FFC33EA-015D-9D4B-8BB1-6367B62AB58F}"/>
              </a:ext>
            </a:extLst>
          </p:cNvPr>
          <p:cNvSpPr>
            <a:spLocks noGrp="1"/>
          </p:cNvSpPr>
          <p:nvPr>
            <p:ph type="dt" sz="half" idx="10"/>
          </p:nvPr>
        </p:nvSpPr>
        <p:spPr/>
        <p:txBody>
          <a:bodyPr/>
          <a:lstStyle/>
          <a:p>
            <a:fld id="{245A3F2E-A020-7A4C-B0BD-AAED2DEBB441}" type="datetimeFigureOut">
              <a:rPr lang="en-GB" smtClean="0"/>
              <a:t>06/03/2024</a:t>
            </a:fld>
            <a:endParaRPr lang="en-GB"/>
          </a:p>
        </p:txBody>
      </p:sp>
      <p:sp>
        <p:nvSpPr>
          <p:cNvPr id="6" name="Footer Placeholder 5">
            <a:extLst>
              <a:ext uri="{FF2B5EF4-FFF2-40B4-BE49-F238E27FC236}">
                <a16:creationId xmlns:a16="http://schemas.microsoft.com/office/drawing/2014/main" id="{38368523-136C-B848-9956-AE6131AA467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DC6EA56-A3E5-444B-AE46-87167FBF4A8C}"/>
              </a:ext>
            </a:extLst>
          </p:cNvPr>
          <p:cNvSpPr>
            <a:spLocks noGrp="1"/>
          </p:cNvSpPr>
          <p:nvPr>
            <p:ph type="sldNum" sz="quarter" idx="12"/>
          </p:nvPr>
        </p:nvSpPr>
        <p:spPr/>
        <p:txBody>
          <a:bodyPr/>
          <a:lstStyle/>
          <a:p>
            <a:fld id="{51FED03F-2EA9-D242-8888-E4366CE96B51}" type="slidenum">
              <a:rPr lang="en-GB" smtClean="0"/>
              <a:t>‹#›</a:t>
            </a:fld>
            <a:endParaRPr lang="en-GB"/>
          </a:p>
        </p:txBody>
      </p:sp>
    </p:spTree>
    <p:extLst>
      <p:ext uri="{BB962C8B-B14F-4D97-AF65-F5344CB8AC3E}">
        <p14:creationId xmlns:p14="http://schemas.microsoft.com/office/powerpoint/2010/main" val="29933994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100D5B-F7CA-5345-B1C7-8F267CB93D4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FD18A11-1482-AB4C-A49B-B74AB8CA991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A8BA028-E6BE-9E4F-834A-582389D3DB7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34F24C1-B4AF-5A4D-AEB3-CCC044EB98D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95F48CD-F2C4-2241-82AC-517DE6A25D6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361EB1F-0C6E-E545-8C0B-C67C0C59A363}"/>
              </a:ext>
            </a:extLst>
          </p:cNvPr>
          <p:cNvSpPr>
            <a:spLocks noGrp="1"/>
          </p:cNvSpPr>
          <p:nvPr>
            <p:ph type="dt" sz="half" idx="10"/>
          </p:nvPr>
        </p:nvSpPr>
        <p:spPr/>
        <p:txBody>
          <a:bodyPr/>
          <a:lstStyle/>
          <a:p>
            <a:fld id="{245A3F2E-A020-7A4C-B0BD-AAED2DEBB441}" type="datetimeFigureOut">
              <a:rPr lang="en-GB" smtClean="0"/>
              <a:t>06/03/2024</a:t>
            </a:fld>
            <a:endParaRPr lang="en-GB"/>
          </a:p>
        </p:txBody>
      </p:sp>
      <p:sp>
        <p:nvSpPr>
          <p:cNvPr id="8" name="Footer Placeholder 7">
            <a:extLst>
              <a:ext uri="{FF2B5EF4-FFF2-40B4-BE49-F238E27FC236}">
                <a16:creationId xmlns:a16="http://schemas.microsoft.com/office/drawing/2014/main" id="{031AFA5A-451C-884A-9A52-EA43C0FCBA5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5FC5A53-EF20-9F4A-B9CE-A35FA0B4006B}"/>
              </a:ext>
            </a:extLst>
          </p:cNvPr>
          <p:cNvSpPr>
            <a:spLocks noGrp="1"/>
          </p:cNvSpPr>
          <p:nvPr>
            <p:ph type="sldNum" sz="quarter" idx="12"/>
          </p:nvPr>
        </p:nvSpPr>
        <p:spPr/>
        <p:txBody>
          <a:bodyPr/>
          <a:lstStyle/>
          <a:p>
            <a:fld id="{51FED03F-2EA9-D242-8888-E4366CE96B51}" type="slidenum">
              <a:rPr lang="en-GB" smtClean="0"/>
              <a:t>‹#›</a:t>
            </a:fld>
            <a:endParaRPr lang="en-GB"/>
          </a:p>
        </p:txBody>
      </p:sp>
    </p:spTree>
    <p:extLst>
      <p:ext uri="{BB962C8B-B14F-4D97-AF65-F5344CB8AC3E}">
        <p14:creationId xmlns:p14="http://schemas.microsoft.com/office/powerpoint/2010/main" val="3995580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46F6C-3F6D-3D4A-B74A-167724BA19C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A650A07-B382-5A44-853C-B6F1B4667D54}"/>
              </a:ext>
            </a:extLst>
          </p:cNvPr>
          <p:cNvSpPr>
            <a:spLocks noGrp="1"/>
          </p:cNvSpPr>
          <p:nvPr>
            <p:ph type="dt" sz="half" idx="10"/>
          </p:nvPr>
        </p:nvSpPr>
        <p:spPr/>
        <p:txBody>
          <a:bodyPr/>
          <a:lstStyle/>
          <a:p>
            <a:fld id="{245A3F2E-A020-7A4C-B0BD-AAED2DEBB441}" type="datetimeFigureOut">
              <a:rPr lang="en-GB" smtClean="0"/>
              <a:t>06/03/2024</a:t>
            </a:fld>
            <a:endParaRPr lang="en-GB"/>
          </a:p>
        </p:txBody>
      </p:sp>
      <p:sp>
        <p:nvSpPr>
          <p:cNvPr id="4" name="Footer Placeholder 3">
            <a:extLst>
              <a:ext uri="{FF2B5EF4-FFF2-40B4-BE49-F238E27FC236}">
                <a16:creationId xmlns:a16="http://schemas.microsoft.com/office/drawing/2014/main" id="{4C69720C-907C-474E-8C6F-BDEAB010AC4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D29E19F-4592-F740-B7E0-A872661D0C8D}"/>
              </a:ext>
            </a:extLst>
          </p:cNvPr>
          <p:cNvSpPr>
            <a:spLocks noGrp="1"/>
          </p:cNvSpPr>
          <p:nvPr>
            <p:ph type="sldNum" sz="quarter" idx="12"/>
          </p:nvPr>
        </p:nvSpPr>
        <p:spPr/>
        <p:txBody>
          <a:bodyPr/>
          <a:lstStyle/>
          <a:p>
            <a:fld id="{51FED03F-2EA9-D242-8888-E4366CE96B51}" type="slidenum">
              <a:rPr lang="en-GB" smtClean="0"/>
              <a:t>‹#›</a:t>
            </a:fld>
            <a:endParaRPr lang="en-GB"/>
          </a:p>
        </p:txBody>
      </p:sp>
    </p:spTree>
    <p:extLst>
      <p:ext uri="{BB962C8B-B14F-4D97-AF65-F5344CB8AC3E}">
        <p14:creationId xmlns:p14="http://schemas.microsoft.com/office/powerpoint/2010/main" val="3700019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233DE1F-9E45-9A4C-9B13-8748F27C95A6}"/>
              </a:ext>
            </a:extLst>
          </p:cNvPr>
          <p:cNvSpPr>
            <a:spLocks noGrp="1"/>
          </p:cNvSpPr>
          <p:nvPr>
            <p:ph type="dt" sz="half" idx="10"/>
          </p:nvPr>
        </p:nvSpPr>
        <p:spPr/>
        <p:txBody>
          <a:bodyPr/>
          <a:lstStyle/>
          <a:p>
            <a:fld id="{245A3F2E-A020-7A4C-B0BD-AAED2DEBB441}" type="datetimeFigureOut">
              <a:rPr lang="en-GB" smtClean="0"/>
              <a:t>06/03/2024</a:t>
            </a:fld>
            <a:endParaRPr lang="en-GB"/>
          </a:p>
        </p:txBody>
      </p:sp>
      <p:sp>
        <p:nvSpPr>
          <p:cNvPr id="3" name="Footer Placeholder 2">
            <a:extLst>
              <a:ext uri="{FF2B5EF4-FFF2-40B4-BE49-F238E27FC236}">
                <a16:creationId xmlns:a16="http://schemas.microsoft.com/office/drawing/2014/main" id="{5F8D0DA4-DD63-0D4D-9DA1-119FDDCE5B1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C3F31BA-BF7A-2449-931D-89A0C28D597A}"/>
              </a:ext>
            </a:extLst>
          </p:cNvPr>
          <p:cNvSpPr>
            <a:spLocks noGrp="1"/>
          </p:cNvSpPr>
          <p:nvPr>
            <p:ph type="sldNum" sz="quarter" idx="12"/>
          </p:nvPr>
        </p:nvSpPr>
        <p:spPr/>
        <p:txBody>
          <a:bodyPr/>
          <a:lstStyle/>
          <a:p>
            <a:fld id="{51FED03F-2EA9-D242-8888-E4366CE96B51}" type="slidenum">
              <a:rPr lang="en-GB" smtClean="0"/>
              <a:t>‹#›</a:t>
            </a:fld>
            <a:endParaRPr lang="en-GB"/>
          </a:p>
        </p:txBody>
      </p:sp>
    </p:spTree>
    <p:extLst>
      <p:ext uri="{BB962C8B-B14F-4D97-AF65-F5344CB8AC3E}">
        <p14:creationId xmlns:p14="http://schemas.microsoft.com/office/powerpoint/2010/main" val="1399399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F81436-4AF4-9543-BDE1-D26ECCEE03F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942AA09-CAA0-4543-874C-4DC5E38E5BA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FA89671-2F11-F44F-A211-DBD829111E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76797D5-C8E3-8743-B33D-0AE765718EFD}"/>
              </a:ext>
            </a:extLst>
          </p:cNvPr>
          <p:cNvSpPr>
            <a:spLocks noGrp="1"/>
          </p:cNvSpPr>
          <p:nvPr>
            <p:ph type="dt" sz="half" idx="10"/>
          </p:nvPr>
        </p:nvSpPr>
        <p:spPr/>
        <p:txBody>
          <a:bodyPr/>
          <a:lstStyle/>
          <a:p>
            <a:fld id="{245A3F2E-A020-7A4C-B0BD-AAED2DEBB441}" type="datetimeFigureOut">
              <a:rPr lang="en-GB" smtClean="0"/>
              <a:t>06/03/2024</a:t>
            </a:fld>
            <a:endParaRPr lang="en-GB"/>
          </a:p>
        </p:txBody>
      </p:sp>
      <p:sp>
        <p:nvSpPr>
          <p:cNvPr id="6" name="Footer Placeholder 5">
            <a:extLst>
              <a:ext uri="{FF2B5EF4-FFF2-40B4-BE49-F238E27FC236}">
                <a16:creationId xmlns:a16="http://schemas.microsoft.com/office/drawing/2014/main" id="{E7BB2128-2327-6A4A-91A8-88DB4F057ED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ABBA8A2-6579-A240-90E9-1138BDF9F2B0}"/>
              </a:ext>
            </a:extLst>
          </p:cNvPr>
          <p:cNvSpPr>
            <a:spLocks noGrp="1"/>
          </p:cNvSpPr>
          <p:nvPr>
            <p:ph type="sldNum" sz="quarter" idx="12"/>
          </p:nvPr>
        </p:nvSpPr>
        <p:spPr/>
        <p:txBody>
          <a:bodyPr/>
          <a:lstStyle/>
          <a:p>
            <a:fld id="{51FED03F-2EA9-D242-8888-E4366CE96B51}" type="slidenum">
              <a:rPr lang="en-GB" smtClean="0"/>
              <a:t>‹#›</a:t>
            </a:fld>
            <a:endParaRPr lang="en-GB"/>
          </a:p>
        </p:txBody>
      </p:sp>
    </p:spTree>
    <p:extLst>
      <p:ext uri="{BB962C8B-B14F-4D97-AF65-F5344CB8AC3E}">
        <p14:creationId xmlns:p14="http://schemas.microsoft.com/office/powerpoint/2010/main" val="437403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82720-DC53-CA4E-B005-FF57DF64A1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B951377-77C5-0C4B-9E1D-5D665CE3A5D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EE499B4-09B4-0E4D-9587-B7B1504EC7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DBE7144-B688-A342-9AA1-72DB2B4B5917}"/>
              </a:ext>
            </a:extLst>
          </p:cNvPr>
          <p:cNvSpPr>
            <a:spLocks noGrp="1"/>
          </p:cNvSpPr>
          <p:nvPr>
            <p:ph type="dt" sz="half" idx="10"/>
          </p:nvPr>
        </p:nvSpPr>
        <p:spPr/>
        <p:txBody>
          <a:bodyPr/>
          <a:lstStyle/>
          <a:p>
            <a:fld id="{245A3F2E-A020-7A4C-B0BD-AAED2DEBB441}" type="datetimeFigureOut">
              <a:rPr lang="en-GB" smtClean="0"/>
              <a:t>06/03/2024</a:t>
            </a:fld>
            <a:endParaRPr lang="en-GB"/>
          </a:p>
        </p:txBody>
      </p:sp>
      <p:sp>
        <p:nvSpPr>
          <p:cNvPr id="6" name="Footer Placeholder 5">
            <a:extLst>
              <a:ext uri="{FF2B5EF4-FFF2-40B4-BE49-F238E27FC236}">
                <a16:creationId xmlns:a16="http://schemas.microsoft.com/office/drawing/2014/main" id="{8189774C-FD4B-4944-B017-95D21836387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36D3A4F-C401-AA46-BFFA-7540C2A31B2C}"/>
              </a:ext>
            </a:extLst>
          </p:cNvPr>
          <p:cNvSpPr>
            <a:spLocks noGrp="1"/>
          </p:cNvSpPr>
          <p:nvPr>
            <p:ph type="sldNum" sz="quarter" idx="12"/>
          </p:nvPr>
        </p:nvSpPr>
        <p:spPr/>
        <p:txBody>
          <a:bodyPr/>
          <a:lstStyle/>
          <a:p>
            <a:fld id="{51FED03F-2EA9-D242-8888-E4366CE96B51}" type="slidenum">
              <a:rPr lang="en-GB" smtClean="0"/>
              <a:t>‹#›</a:t>
            </a:fld>
            <a:endParaRPr lang="en-GB"/>
          </a:p>
        </p:txBody>
      </p:sp>
    </p:spTree>
    <p:extLst>
      <p:ext uri="{BB962C8B-B14F-4D97-AF65-F5344CB8AC3E}">
        <p14:creationId xmlns:p14="http://schemas.microsoft.com/office/powerpoint/2010/main" val="3516891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C1818"/>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6472FFE-33D2-A346-BB25-D4904620DCE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E567734-CD03-674D-B41A-0E015AA642D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5DC74E3-B72B-7E4A-9437-2C595A9B55D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5A3F2E-A020-7A4C-B0BD-AAED2DEBB441}" type="datetimeFigureOut">
              <a:rPr lang="en-GB" smtClean="0"/>
              <a:t>06/03/2024</a:t>
            </a:fld>
            <a:endParaRPr lang="en-GB"/>
          </a:p>
        </p:txBody>
      </p:sp>
      <p:sp>
        <p:nvSpPr>
          <p:cNvPr id="5" name="Footer Placeholder 4">
            <a:extLst>
              <a:ext uri="{FF2B5EF4-FFF2-40B4-BE49-F238E27FC236}">
                <a16:creationId xmlns:a16="http://schemas.microsoft.com/office/drawing/2014/main" id="{4CA0E7B7-6A98-0849-BBCF-85F4EACC589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AAC7793-31A0-7143-BA4F-289796D1769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FED03F-2EA9-D242-8888-E4366CE96B51}" type="slidenum">
              <a:rPr lang="en-GB" smtClean="0"/>
              <a:t>‹#›</a:t>
            </a:fld>
            <a:endParaRPr lang="en-GB"/>
          </a:p>
        </p:txBody>
      </p:sp>
    </p:spTree>
    <p:extLst>
      <p:ext uri="{BB962C8B-B14F-4D97-AF65-F5344CB8AC3E}">
        <p14:creationId xmlns:p14="http://schemas.microsoft.com/office/powerpoint/2010/main" val="17921232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2503169"/>
            <a:ext cx="9144000" cy="1006793"/>
          </a:xfrm>
        </p:spPr>
        <p:txBody>
          <a:bodyPr>
            <a:normAutofit/>
          </a:bodyPr>
          <a:lstStyle/>
          <a:p>
            <a:pPr algn="ctr"/>
            <a:r>
              <a:rPr lang="en-US" b="1" dirty="0">
                <a:solidFill>
                  <a:schemeClr val="bg1"/>
                </a:solidFill>
                <a:latin typeface="CMG Sans" pitchFamily="2" charset="77"/>
              </a:rPr>
              <a:t>What is Truth?</a:t>
            </a:r>
          </a:p>
        </p:txBody>
      </p:sp>
      <p:sp>
        <p:nvSpPr>
          <p:cNvPr id="2" name="TextBox 1">
            <a:extLst>
              <a:ext uri="{FF2B5EF4-FFF2-40B4-BE49-F238E27FC236}">
                <a16:creationId xmlns:a16="http://schemas.microsoft.com/office/drawing/2014/main" id="{5A459212-D472-E4AB-D37A-4407A47B8877}"/>
              </a:ext>
            </a:extLst>
          </p:cNvPr>
          <p:cNvSpPr txBox="1"/>
          <p:nvPr/>
        </p:nvSpPr>
        <p:spPr>
          <a:xfrm>
            <a:off x="0" y="3509962"/>
            <a:ext cx="12192000" cy="646331"/>
          </a:xfrm>
          <a:prstGeom prst="rect">
            <a:avLst/>
          </a:prstGeom>
          <a:noFill/>
        </p:spPr>
        <p:txBody>
          <a:bodyPr wrap="square" rtlCol="0">
            <a:spAutoFit/>
          </a:bodyPr>
          <a:lstStyle/>
          <a:p>
            <a:pPr algn="ctr"/>
            <a:r>
              <a:rPr lang="en-GB" sz="3600" b="1" dirty="0">
                <a:solidFill>
                  <a:schemeClr val="bg1"/>
                </a:solidFill>
                <a:latin typeface="CMG Sans Cn" pitchFamily="2" charset="0"/>
              </a:rPr>
              <a:t>Some Truths of Great Significance</a:t>
            </a:r>
          </a:p>
        </p:txBody>
      </p:sp>
    </p:spTree>
    <p:extLst>
      <p:ext uri="{BB962C8B-B14F-4D97-AF65-F5344CB8AC3E}">
        <p14:creationId xmlns:p14="http://schemas.microsoft.com/office/powerpoint/2010/main" val="7740244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09600" y="487680"/>
            <a:ext cx="10972800" cy="5662869"/>
          </a:xfrm>
        </p:spPr>
        <p:txBody>
          <a:bodyPr>
            <a:noAutofit/>
          </a:bodyPr>
          <a:lstStyle/>
          <a:p>
            <a:pPr algn="ctr"/>
            <a:r>
              <a:rPr lang="en-US" sz="4400" b="1" dirty="0">
                <a:solidFill>
                  <a:schemeClr val="bg1"/>
                </a:solidFill>
                <a:latin typeface="CMG Sans" pitchFamily="2" charset="77"/>
                <a:cs typeface="Montserrat-Regular"/>
              </a:rPr>
              <a:t>A QUESTION OF SIGNIFICANCE:</a:t>
            </a:r>
          </a:p>
          <a:p>
            <a:pPr algn="ctr"/>
            <a:endParaRPr lang="en-US" sz="4400" b="1" dirty="0">
              <a:solidFill>
                <a:schemeClr val="bg1"/>
              </a:solidFill>
              <a:latin typeface="CMG Sans" pitchFamily="2" charset="77"/>
              <a:cs typeface="Montserrat-Regular"/>
            </a:endParaRPr>
          </a:p>
          <a:p>
            <a:pPr algn="ctr"/>
            <a:r>
              <a:rPr lang="en-US" sz="3200" b="1" dirty="0">
                <a:solidFill>
                  <a:schemeClr val="bg1"/>
                </a:solidFill>
                <a:latin typeface="CMG Sans" pitchFamily="2" charset="77"/>
                <a:cs typeface="Montserrat-Regular"/>
              </a:rPr>
              <a:t>     Does the Spirit of Jesus occupy and fill the throne of your heart?</a:t>
            </a:r>
          </a:p>
          <a:p>
            <a:pPr algn="ctr"/>
            <a:endParaRPr lang="en-US" sz="3200" b="1" dirty="0">
              <a:solidFill>
                <a:schemeClr val="bg1"/>
              </a:solidFill>
              <a:latin typeface="CMG Sans" pitchFamily="2" charset="77"/>
              <a:cs typeface="Montserrat-Regular"/>
            </a:endParaRPr>
          </a:p>
          <a:p>
            <a:pPr algn="ctr"/>
            <a:endParaRPr lang="en-US" sz="3200" b="1" dirty="0">
              <a:solidFill>
                <a:schemeClr val="bg1"/>
              </a:solidFill>
              <a:latin typeface="CMG Sans" pitchFamily="2" charset="77"/>
              <a:cs typeface="Montserrat-Regular"/>
            </a:endParaRPr>
          </a:p>
        </p:txBody>
      </p:sp>
    </p:spTree>
    <p:extLst>
      <p:ext uri="{BB962C8B-B14F-4D97-AF65-F5344CB8AC3E}">
        <p14:creationId xmlns:p14="http://schemas.microsoft.com/office/powerpoint/2010/main" val="2479809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535259" y="605668"/>
            <a:ext cx="10928195" cy="5646663"/>
          </a:xfrm>
        </p:spPr>
        <p:txBody>
          <a:bodyPr>
            <a:noAutofit/>
          </a:bodyPr>
          <a:lstStyle/>
          <a:p>
            <a:pPr algn="ctr"/>
            <a:r>
              <a:rPr lang="en-US" sz="4400" b="1" dirty="0">
                <a:solidFill>
                  <a:schemeClr val="bg1"/>
                </a:solidFill>
                <a:latin typeface="CMG Sans Cn" pitchFamily="2" charset="0"/>
                <a:cs typeface="Montserrat-Regular"/>
              </a:rPr>
              <a:t>The Prayer of hymn writer - Frances </a:t>
            </a:r>
            <a:r>
              <a:rPr lang="en-US" sz="4400" b="1" dirty="0" err="1">
                <a:solidFill>
                  <a:schemeClr val="bg1"/>
                </a:solidFill>
                <a:latin typeface="CMG Sans Cn" pitchFamily="2" charset="0"/>
                <a:cs typeface="Montserrat-Regular"/>
              </a:rPr>
              <a:t>Havergal</a:t>
            </a:r>
            <a:endParaRPr lang="en-US" sz="4400" b="1" dirty="0">
              <a:solidFill>
                <a:schemeClr val="bg1"/>
              </a:solidFill>
              <a:latin typeface="CMG Sans Cn" pitchFamily="2" charset="0"/>
              <a:cs typeface="Montserrat-Regular"/>
            </a:endParaRPr>
          </a:p>
          <a:p>
            <a:pPr algn="ctr"/>
            <a:endParaRPr lang="en-US" sz="3200" b="1" dirty="0">
              <a:solidFill>
                <a:schemeClr val="bg1"/>
              </a:solidFill>
              <a:latin typeface="CMG Sans Cn" pitchFamily="2" charset="0"/>
              <a:cs typeface="Montserrat-Regular"/>
            </a:endParaRPr>
          </a:p>
          <a:p>
            <a:pPr algn="ctr"/>
            <a:r>
              <a:rPr lang="en-US" sz="3200" b="1" dirty="0">
                <a:solidFill>
                  <a:schemeClr val="bg1"/>
                </a:solidFill>
                <a:latin typeface="CMG Sans Cn" pitchFamily="2" charset="0"/>
                <a:cs typeface="Montserrat-Regular"/>
              </a:rPr>
              <a:t>Take my will and make it Thine</a:t>
            </a:r>
          </a:p>
          <a:p>
            <a:pPr algn="ctr"/>
            <a:r>
              <a:rPr lang="en-US" sz="3200" b="1" dirty="0">
                <a:solidFill>
                  <a:schemeClr val="bg1"/>
                </a:solidFill>
                <a:latin typeface="CMG Sans Cn" pitchFamily="2" charset="0"/>
                <a:cs typeface="Montserrat-Regular"/>
              </a:rPr>
              <a:t>It shall be no longer mine</a:t>
            </a:r>
          </a:p>
          <a:p>
            <a:pPr algn="ctr"/>
            <a:r>
              <a:rPr lang="en-US" sz="3200" b="1" dirty="0">
                <a:solidFill>
                  <a:schemeClr val="bg1"/>
                </a:solidFill>
                <a:latin typeface="CMG Sans Cn" pitchFamily="2" charset="0"/>
                <a:cs typeface="Montserrat-Regular"/>
              </a:rPr>
              <a:t>Take my heart, it is Thine own</a:t>
            </a:r>
          </a:p>
          <a:p>
            <a:pPr algn="ctr"/>
            <a:r>
              <a:rPr lang="en-US" sz="3200" b="1" dirty="0">
                <a:solidFill>
                  <a:schemeClr val="bg1"/>
                </a:solidFill>
                <a:latin typeface="CMG Sans Cn" pitchFamily="2" charset="0"/>
                <a:cs typeface="Montserrat-Regular"/>
              </a:rPr>
              <a:t>It shall be Thy royal throne  </a:t>
            </a:r>
          </a:p>
          <a:p>
            <a:pPr>
              <a:lnSpc>
                <a:spcPct val="150000"/>
              </a:lnSpc>
            </a:pPr>
            <a:endParaRPr lang="en-US" sz="3200" b="1" dirty="0">
              <a:solidFill>
                <a:schemeClr val="bg1"/>
              </a:solidFill>
              <a:latin typeface="CMG Sans SemiBold Cn" pitchFamily="2" charset="0"/>
              <a:cs typeface="Montserrat-Regular"/>
            </a:endParaRPr>
          </a:p>
        </p:txBody>
      </p:sp>
    </p:spTree>
    <p:extLst>
      <p:ext uri="{BB962C8B-B14F-4D97-AF65-F5344CB8AC3E}">
        <p14:creationId xmlns:p14="http://schemas.microsoft.com/office/powerpoint/2010/main" val="421675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535259" y="605668"/>
            <a:ext cx="10928195" cy="5646663"/>
          </a:xfrm>
        </p:spPr>
        <p:txBody>
          <a:bodyPr>
            <a:noAutofit/>
          </a:bodyPr>
          <a:lstStyle/>
          <a:p>
            <a:pPr algn="ctr"/>
            <a:r>
              <a:rPr lang="en-GB" sz="4400" b="1" dirty="0">
                <a:solidFill>
                  <a:schemeClr val="bg1"/>
                </a:solidFill>
                <a:latin typeface="CMG Sans Cn" pitchFamily="2" charset="0"/>
              </a:rPr>
              <a:t>AN INVITATION OF SIGNIFICANCE:</a:t>
            </a:r>
          </a:p>
          <a:p>
            <a:pPr algn="l"/>
            <a:r>
              <a:rPr lang="en-GB" sz="3200" b="1" dirty="0">
                <a:solidFill>
                  <a:schemeClr val="bg1"/>
                </a:solidFill>
                <a:latin typeface="CMG Sans Cn" pitchFamily="2" charset="0"/>
              </a:rPr>
              <a:t> </a:t>
            </a:r>
          </a:p>
          <a:p>
            <a:pPr algn="l"/>
            <a:r>
              <a:rPr lang="en-GB" sz="3200" b="1" dirty="0">
                <a:solidFill>
                  <a:schemeClr val="bg1"/>
                </a:solidFill>
                <a:latin typeface="CMG Sans Cn" pitchFamily="2" charset="0"/>
              </a:rPr>
              <a:t>Is anyone thirsty – then come to Jesus and drink and </a:t>
            </a:r>
          </a:p>
          <a:p>
            <a:pPr algn="l"/>
            <a:r>
              <a:rPr lang="en-GB" sz="3200" b="1" dirty="0">
                <a:solidFill>
                  <a:schemeClr val="bg1"/>
                </a:solidFill>
                <a:latin typeface="CMG Sans Cn" pitchFamily="2" charset="0"/>
              </a:rPr>
              <a:t>experience rivers of living water flowing out of your heart</a:t>
            </a:r>
          </a:p>
          <a:p>
            <a:pPr algn="l"/>
            <a:r>
              <a:rPr lang="en-GB" sz="3200" b="1" dirty="0">
                <a:solidFill>
                  <a:schemeClr val="bg1"/>
                </a:solidFill>
                <a:latin typeface="CMG Sans Cn" pitchFamily="2" charset="0"/>
              </a:rPr>
              <a:t> </a:t>
            </a:r>
          </a:p>
          <a:p>
            <a:pPr algn="l"/>
            <a:r>
              <a:rPr lang="en-GB" sz="3200" b="1" dirty="0">
                <a:solidFill>
                  <a:schemeClr val="bg1"/>
                </a:solidFill>
                <a:latin typeface="CMG Sans Cn" pitchFamily="2" charset="0"/>
              </a:rPr>
              <a:t>John 7 v. 37 – 38 NKJ</a:t>
            </a:r>
          </a:p>
          <a:p>
            <a:pPr>
              <a:lnSpc>
                <a:spcPct val="150000"/>
              </a:lnSpc>
            </a:pPr>
            <a:endParaRPr lang="en-US" sz="3200" b="1" dirty="0">
              <a:solidFill>
                <a:schemeClr val="bg1"/>
              </a:solidFill>
              <a:latin typeface="CMG Sans SemiBold Cn" pitchFamily="2" charset="0"/>
              <a:cs typeface="Montserrat-Regular"/>
            </a:endParaRPr>
          </a:p>
        </p:txBody>
      </p:sp>
    </p:spTree>
    <p:extLst>
      <p:ext uri="{BB962C8B-B14F-4D97-AF65-F5344CB8AC3E}">
        <p14:creationId xmlns:p14="http://schemas.microsoft.com/office/powerpoint/2010/main" val="15771649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66532" y="663421"/>
            <a:ext cx="11458937" cy="5451169"/>
          </a:xfrm>
        </p:spPr>
        <p:txBody>
          <a:bodyPr>
            <a:noAutofit/>
          </a:bodyPr>
          <a:lstStyle/>
          <a:p>
            <a:r>
              <a:rPr lang="en-GB" sz="3200" b="1" baseline="30000" dirty="0">
                <a:solidFill>
                  <a:schemeClr val="bg1"/>
                </a:solidFill>
                <a:latin typeface="CMG Sans SemiBold Cn" pitchFamily="2" charset="0"/>
              </a:rPr>
              <a:t>28</a:t>
            </a:r>
            <a:r>
              <a:rPr lang="en-GB" sz="3200" b="1" dirty="0">
                <a:solidFill>
                  <a:schemeClr val="bg1"/>
                </a:solidFill>
                <a:latin typeface="CMG Sans SemiBold Cn" pitchFamily="2" charset="0"/>
              </a:rPr>
              <a:t> Though they found no proper ground for a death sentence, they asked Pilate to have him executed. </a:t>
            </a:r>
            <a:r>
              <a:rPr lang="en-GB" sz="3200" b="1" baseline="30000" dirty="0">
                <a:solidFill>
                  <a:schemeClr val="bg1"/>
                </a:solidFill>
                <a:latin typeface="CMG Sans SemiBold Cn" pitchFamily="2" charset="0"/>
              </a:rPr>
              <a:t>29</a:t>
            </a:r>
            <a:r>
              <a:rPr lang="en-GB" sz="3200" b="1" dirty="0">
                <a:solidFill>
                  <a:schemeClr val="bg1"/>
                </a:solidFill>
                <a:latin typeface="CMG Sans SemiBold Cn" pitchFamily="2" charset="0"/>
              </a:rPr>
              <a:t> When they had carried out all that was written about him, they took him down from the tree and laid him in a tomb.</a:t>
            </a:r>
            <a:r>
              <a:rPr lang="en-GB" sz="3200" b="1" baseline="30000" dirty="0">
                <a:solidFill>
                  <a:schemeClr val="bg1"/>
                </a:solidFill>
                <a:latin typeface="CMG Sans SemiBold Cn" pitchFamily="2" charset="0"/>
              </a:rPr>
              <a:t> 30 </a:t>
            </a:r>
            <a:r>
              <a:rPr lang="en-GB" sz="3200" b="1" dirty="0">
                <a:solidFill>
                  <a:schemeClr val="bg1"/>
                </a:solidFill>
                <a:latin typeface="CMG Sans SemiBold Cn" pitchFamily="2" charset="0"/>
              </a:rPr>
              <a:t>But God raised him from the dead, </a:t>
            </a:r>
            <a:r>
              <a:rPr lang="en-GB" sz="3200" b="1" baseline="30000" dirty="0">
                <a:solidFill>
                  <a:schemeClr val="bg1"/>
                </a:solidFill>
                <a:latin typeface="CMG Sans SemiBold Cn" pitchFamily="2" charset="0"/>
              </a:rPr>
              <a:t>31 </a:t>
            </a:r>
            <a:r>
              <a:rPr lang="en-GB" sz="3200" b="1" dirty="0">
                <a:solidFill>
                  <a:schemeClr val="bg1"/>
                </a:solidFill>
                <a:latin typeface="CMG Sans SemiBold Cn" pitchFamily="2" charset="0"/>
              </a:rPr>
              <a:t>and for many days he was seen by those who had travelled with him from Galilee to Jerusalem. They are now his witnesses to our people.</a:t>
            </a:r>
          </a:p>
          <a:p>
            <a:pPr algn="r"/>
            <a:r>
              <a:rPr lang="en-GB" sz="2400" b="1" dirty="0">
                <a:solidFill>
                  <a:schemeClr val="bg1"/>
                </a:solidFill>
                <a:latin typeface="CMG Sans SemiBold Cn" pitchFamily="2" charset="0"/>
              </a:rPr>
              <a:t>Acts 13 vs 28 – 31 (NIV)</a:t>
            </a:r>
          </a:p>
        </p:txBody>
      </p:sp>
    </p:spTree>
    <p:extLst>
      <p:ext uri="{BB962C8B-B14F-4D97-AF65-F5344CB8AC3E}">
        <p14:creationId xmlns:p14="http://schemas.microsoft.com/office/powerpoint/2010/main" val="2789972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66532" y="663421"/>
            <a:ext cx="11458937" cy="5451169"/>
          </a:xfrm>
        </p:spPr>
        <p:txBody>
          <a:bodyPr>
            <a:noAutofit/>
          </a:bodyPr>
          <a:lstStyle/>
          <a:p>
            <a:r>
              <a:rPr lang="en-GB" sz="3200" b="1" baseline="30000" dirty="0">
                <a:solidFill>
                  <a:schemeClr val="bg1"/>
                </a:solidFill>
                <a:latin typeface="CMG Sans SemiBold Cn" pitchFamily="2" charset="0"/>
              </a:rPr>
              <a:t>38 </a:t>
            </a:r>
            <a:r>
              <a:rPr lang="en-GB" sz="3200" b="1" dirty="0">
                <a:solidFill>
                  <a:schemeClr val="bg1"/>
                </a:solidFill>
                <a:latin typeface="CMG Sans SemiBold Cn" pitchFamily="2" charset="0"/>
              </a:rPr>
              <a:t>“Therefore, my friends, I want you to know that through Jesus the forgiveness of sins is proclaimed to you.</a:t>
            </a:r>
            <a:r>
              <a:rPr lang="en-GB" sz="3200" b="1" baseline="30000" dirty="0">
                <a:solidFill>
                  <a:schemeClr val="bg1"/>
                </a:solidFill>
                <a:latin typeface="CMG Sans SemiBold Cn" pitchFamily="2" charset="0"/>
              </a:rPr>
              <a:t> 39 </a:t>
            </a:r>
            <a:r>
              <a:rPr lang="en-GB" sz="3200" b="1" dirty="0">
                <a:solidFill>
                  <a:schemeClr val="bg1"/>
                </a:solidFill>
                <a:latin typeface="CMG Sans SemiBold Cn" pitchFamily="2" charset="0"/>
              </a:rPr>
              <a:t>Through him everyone who believes is set free from every sin, a justification you were not able to obtain under the law of Moses. </a:t>
            </a:r>
          </a:p>
          <a:p>
            <a:pPr algn="r"/>
            <a:r>
              <a:rPr lang="en-GB" sz="2400" b="1" dirty="0">
                <a:solidFill>
                  <a:schemeClr val="bg1"/>
                </a:solidFill>
                <a:latin typeface="CMG Sans SemiBold Cn" pitchFamily="2" charset="0"/>
              </a:rPr>
              <a:t>Acts 13 vs 38 - 39</a:t>
            </a:r>
          </a:p>
        </p:txBody>
      </p:sp>
    </p:spTree>
    <p:extLst>
      <p:ext uri="{BB962C8B-B14F-4D97-AF65-F5344CB8AC3E}">
        <p14:creationId xmlns:p14="http://schemas.microsoft.com/office/powerpoint/2010/main" val="1090835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a:bodyPr>
          <a:lstStyle/>
          <a:p>
            <a:pPr algn="ctr">
              <a:lnSpc>
                <a:spcPct val="130000"/>
              </a:lnSpc>
            </a:pPr>
            <a:r>
              <a:rPr lang="en-US" sz="4400" b="1" dirty="0">
                <a:solidFill>
                  <a:schemeClr val="bg1"/>
                </a:solidFill>
                <a:latin typeface="CMG Sans" pitchFamily="2" charset="77"/>
                <a:cs typeface="Montserrat-Regular"/>
              </a:rPr>
              <a:t>TWO SIGNIFICANT FACTS</a:t>
            </a:r>
          </a:p>
          <a:p>
            <a:pPr algn="ctr"/>
            <a:endParaRPr lang="en-GB" sz="3200" b="1" dirty="0">
              <a:solidFill>
                <a:schemeClr val="bg1"/>
              </a:solidFill>
              <a:latin typeface="CMG Sans SemiBold Cn" pitchFamily="2" charset="0"/>
            </a:endParaRPr>
          </a:p>
          <a:p>
            <a:pPr marL="457200" indent="-457200" algn="ctr">
              <a:buFont typeface="Arial" panose="020B0604020202020204" pitchFamily="34" charset="0"/>
              <a:buChar char="•"/>
            </a:pPr>
            <a:r>
              <a:rPr lang="en-GB" sz="3200" b="1" dirty="0">
                <a:solidFill>
                  <a:schemeClr val="bg1"/>
                </a:solidFill>
                <a:latin typeface="CMG Sans SemiBold Cn" pitchFamily="2" charset="0"/>
              </a:rPr>
              <a:t>The TREE (i.e. cross) of Jesus is empty - Acts 13 v.29</a:t>
            </a:r>
          </a:p>
          <a:p>
            <a:pPr marL="457200" indent="-457200" algn="ctr">
              <a:buFont typeface="Arial" panose="020B0604020202020204" pitchFamily="34" charset="0"/>
              <a:buChar char="•"/>
            </a:pPr>
            <a:r>
              <a:rPr lang="en-GB" sz="3200" b="1" dirty="0">
                <a:solidFill>
                  <a:schemeClr val="bg1"/>
                </a:solidFill>
                <a:latin typeface="CMG Sans SemiBold Cn" pitchFamily="2" charset="0"/>
              </a:rPr>
              <a:t>The TOMB of Jesus is empty - Acts 13 v.29 – 30</a:t>
            </a:r>
          </a:p>
        </p:txBody>
      </p:sp>
    </p:spTree>
    <p:extLst>
      <p:ext uri="{BB962C8B-B14F-4D97-AF65-F5344CB8AC3E}">
        <p14:creationId xmlns:p14="http://schemas.microsoft.com/office/powerpoint/2010/main" val="31704233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66532" y="663421"/>
            <a:ext cx="11458937" cy="5451169"/>
          </a:xfrm>
        </p:spPr>
        <p:txBody>
          <a:bodyPr>
            <a:noAutofit/>
          </a:bodyPr>
          <a:lstStyle/>
          <a:p>
            <a:r>
              <a:rPr lang="en-GB" sz="3200" b="1" dirty="0">
                <a:solidFill>
                  <a:schemeClr val="bg1"/>
                </a:solidFill>
                <a:latin typeface="CMG Sans SemiBold Cn" pitchFamily="2" charset="0"/>
              </a:rPr>
              <a:t>Let us fix our eyes on Jesus, the author and perfector of our faith, who for the joy set before him endured the cross, scorning its shame, and sat down at the right hand of the throne of God</a:t>
            </a:r>
          </a:p>
          <a:p>
            <a:pPr algn="r"/>
            <a:r>
              <a:rPr lang="en-GB" sz="2400" b="1" dirty="0">
                <a:solidFill>
                  <a:schemeClr val="bg1"/>
                </a:solidFill>
                <a:latin typeface="CMG Sans SemiBold Cn" pitchFamily="2" charset="0"/>
              </a:rPr>
              <a:t>Hebrews 12 vs 2</a:t>
            </a:r>
          </a:p>
        </p:txBody>
      </p:sp>
    </p:spTree>
    <p:extLst>
      <p:ext uri="{BB962C8B-B14F-4D97-AF65-F5344CB8AC3E}">
        <p14:creationId xmlns:p14="http://schemas.microsoft.com/office/powerpoint/2010/main" val="869338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a:bodyPr>
          <a:lstStyle/>
          <a:p>
            <a:pPr algn="ctr">
              <a:lnSpc>
                <a:spcPct val="130000"/>
              </a:lnSpc>
            </a:pPr>
            <a:r>
              <a:rPr lang="en-US" sz="4400" b="1" dirty="0">
                <a:solidFill>
                  <a:schemeClr val="bg1"/>
                </a:solidFill>
                <a:latin typeface="CMG Sans" pitchFamily="2" charset="77"/>
                <a:cs typeface="Montserrat-Regular"/>
              </a:rPr>
              <a:t>A THIRD SIGNIFICANT FACT</a:t>
            </a:r>
          </a:p>
          <a:p>
            <a:pPr algn="ctr">
              <a:lnSpc>
                <a:spcPct val="130000"/>
              </a:lnSpc>
            </a:pPr>
            <a:endParaRPr lang="en-GB" sz="3200" b="1" dirty="0">
              <a:solidFill>
                <a:schemeClr val="bg1"/>
              </a:solidFill>
              <a:latin typeface="CMG Sans SemiBold Cn" pitchFamily="2" charset="0"/>
            </a:endParaRPr>
          </a:p>
          <a:p>
            <a:pPr marL="457200" indent="-457200" algn="ctr">
              <a:buFont typeface="Arial" panose="020B0604020202020204" pitchFamily="34" charset="0"/>
              <a:buChar char="•"/>
            </a:pPr>
            <a:r>
              <a:rPr lang="en-GB" sz="3200" b="1" dirty="0">
                <a:solidFill>
                  <a:schemeClr val="bg1"/>
                </a:solidFill>
                <a:latin typeface="CMG Sans SemiBold Cn" pitchFamily="2" charset="0"/>
              </a:rPr>
              <a:t>The THRONE of God is occupied by KING JESUS</a:t>
            </a:r>
          </a:p>
          <a:p>
            <a:pPr algn="ctr"/>
            <a:r>
              <a:rPr lang="en-GB" sz="3200" b="1" dirty="0">
                <a:solidFill>
                  <a:schemeClr val="bg1"/>
                </a:solidFill>
                <a:latin typeface="CMG Sans SemiBold Cn" pitchFamily="2" charset="0"/>
              </a:rPr>
              <a:t>- Hebs.12 v.2</a:t>
            </a:r>
          </a:p>
        </p:txBody>
      </p:sp>
    </p:spTree>
    <p:extLst>
      <p:ext uri="{BB962C8B-B14F-4D97-AF65-F5344CB8AC3E}">
        <p14:creationId xmlns:p14="http://schemas.microsoft.com/office/powerpoint/2010/main" val="3504833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268224" y="292608"/>
            <a:ext cx="11594592" cy="5833557"/>
          </a:xfrm>
        </p:spPr>
        <p:txBody>
          <a:bodyPr>
            <a:noAutofit/>
          </a:bodyPr>
          <a:lstStyle/>
          <a:p>
            <a:pPr algn="ctr">
              <a:lnSpc>
                <a:spcPct val="130000"/>
              </a:lnSpc>
            </a:pPr>
            <a:r>
              <a:rPr lang="en-US" sz="4400" b="1" dirty="0">
                <a:solidFill>
                  <a:schemeClr val="bg1"/>
                </a:solidFill>
                <a:latin typeface="CMG Sans" pitchFamily="2" charset="77"/>
                <a:cs typeface="Montserrat-Regular"/>
              </a:rPr>
              <a:t>THE SIGNIFICANCE OF THE EMPTY CROSS</a:t>
            </a:r>
            <a:endParaRPr lang="en-GB" sz="3200" b="1" dirty="0">
              <a:solidFill>
                <a:schemeClr val="bg1"/>
              </a:solidFill>
              <a:latin typeface="CMG Sans SemiBold Cn" pitchFamily="2" charset="0"/>
            </a:endParaRPr>
          </a:p>
          <a:p>
            <a:pPr algn="ctr"/>
            <a:r>
              <a:rPr lang="en-GB" sz="3200" b="1" dirty="0">
                <a:solidFill>
                  <a:schemeClr val="bg1"/>
                </a:solidFill>
                <a:latin typeface="CMG Sans SemiBold Cn" pitchFamily="2" charset="0"/>
              </a:rPr>
              <a:t>Jesus definitely died </a:t>
            </a:r>
          </a:p>
          <a:p>
            <a:pPr algn="ctr"/>
            <a:endParaRPr lang="en-GB" sz="3200" b="1" dirty="0">
              <a:solidFill>
                <a:schemeClr val="bg1"/>
              </a:solidFill>
              <a:latin typeface="CMG Sans SemiBold Cn" pitchFamily="2" charset="0"/>
            </a:endParaRPr>
          </a:p>
          <a:p>
            <a:pPr algn="ctr"/>
            <a:r>
              <a:rPr lang="en-GB" sz="3200" b="1" dirty="0">
                <a:solidFill>
                  <a:schemeClr val="bg1"/>
                </a:solidFill>
                <a:latin typeface="CMG Sans SemiBold Cn" pitchFamily="2" charset="0"/>
              </a:rPr>
              <a:t>The Significance of: </a:t>
            </a:r>
          </a:p>
          <a:p>
            <a:pPr marL="457200" indent="-457200" algn="ctr">
              <a:buFont typeface="Arial" panose="020B0604020202020204" pitchFamily="34" charset="0"/>
              <a:buChar char="•"/>
            </a:pPr>
            <a:r>
              <a:rPr lang="en-GB" sz="3200" b="1" dirty="0">
                <a:solidFill>
                  <a:schemeClr val="bg1"/>
                </a:solidFill>
                <a:latin typeface="CMG Sans SemiBold Cn" pitchFamily="2" charset="0"/>
              </a:rPr>
              <a:t>the METHOD of his execution Hebs.9:22; Lev.17:11; Gals.3:13-14</a:t>
            </a:r>
          </a:p>
          <a:p>
            <a:pPr marL="457200" indent="-457200" algn="ctr">
              <a:buFont typeface="Arial" panose="020B0604020202020204" pitchFamily="34" charset="0"/>
              <a:buChar char="•"/>
            </a:pPr>
            <a:r>
              <a:rPr lang="en-GB" sz="3200" b="1" dirty="0">
                <a:solidFill>
                  <a:schemeClr val="bg1"/>
                </a:solidFill>
                <a:latin typeface="CMG Sans SemiBold Cn" pitchFamily="2" charset="0"/>
              </a:rPr>
              <a:t>the MANNER of his death - Matt.27:34; Mark 15:39; 2 Cor.5:21</a:t>
            </a:r>
          </a:p>
          <a:p>
            <a:pPr marL="457200" indent="-457200" algn="ctr">
              <a:buFont typeface="Arial" panose="020B0604020202020204" pitchFamily="34" charset="0"/>
              <a:buChar char="•"/>
            </a:pPr>
            <a:r>
              <a:rPr lang="en-GB" sz="3200" b="1" dirty="0">
                <a:solidFill>
                  <a:schemeClr val="bg1"/>
                </a:solidFill>
                <a:latin typeface="CMG Sans SemiBold Cn" pitchFamily="2" charset="0"/>
              </a:rPr>
              <a:t>the MISSION he accomplished - Matt.27:50; John 19:30; Col.2:15; 1 John 3:8</a:t>
            </a:r>
          </a:p>
        </p:txBody>
      </p:sp>
    </p:spTree>
    <p:extLst>
      <p:ext uri="{BB962C8B-B14F-4D97-AF65-F5344CB8AC3E}">
        <p14:creationId xmlns:p14="http://schemas.microsoft.com/office/powerpoint/2010/main" val="29070318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09600" y="512064"/>
            <a:ext cx="10972800" cy="5614101"/>
          </a:xfrm>
        </p:spPr>
        <p:txBody>
          <a:bodyPr>
            <a:noAutofit/>
          </a:bodyPr>
          <a:lstStyle/>
          <a:p>
            <a:pPr algn="ctr"/>
            <a:r>
              <a:rPr lang="en-US" sz="4400" b="1" dirty="0">
                <a:solidFill>
                  <a:schemeClr val="bg1"/>
                </a:solidFill>
                <a:latin typeface="CMG Sans" pitchFamily="2" charset="77"/>
                <a:cs typeface="Montserrat-Regular"/>
              </a:rPr>
              <a:t>THE SIGNICANCE OF THE EMPTY TOMB</a:t>
            </a:r>
          </a:p>
          <a:p>
            <a:pPr algn="ctr"/>
            <a:r>
              <a:rPr lang="en-US" sz="3200" b="1" dirty="0">
                <a:solidFill>
                  <a:schemeClr val="bg1"/>
                </a:solidFill>
                <a:latin typeface="CMG Sans" pitchFamily="2" charset="77"/>
                <a:cs typeface="Montserrat-Regular"/>
              </a:rPr>
              <a:t>Jesus rose from the dead</a:t>
            </a:r>
          </a:p>
          <a:p>
            <a:pPr algn="ctr"/>
            <a:r>
              <a:rPr lang="en-US" sz="3200" b="1" dirty="0">
                <a:solidFill>
                  <a:schemeClr val="bg1"/>
                </a:solidFill>
                <a:latin typeface="CMG Sans" pitchFamily="2" charset="77"/>
                <a:cs typeface="Montserrat-Regular"/>
              </a:rPr>
              <a:t> </a:t>
            </a:r>
          </a:p>
          <a:p>
            <a:pPr algn="ctr"/>
            <a:r>
              <a:rPr lang="en-US" sz="3200" b="1" dirty="0">
                <a:solidFill>
                  <a:schemeClr val="bg1"/>
                </a:solidFill>
                <a:latin typeface="CMG Sans" pitchFamily="2" charset="77"/>
                <a:cs typeface="Montserrat-Regular"/>
              </a:rPr>
              <a:t>Jesus’ Resurrection was:</a:t>
            </a:r>
          </a:p>
          <a:p>
            <a:pPr marL="457200" indent="-457200" algn="ctr">
              <a:buFont typeface="Arial" panose="020B0604020202020204" pitchFamily="34" charset="0"/>
              <a:buChar char="•"/>
            </a:pPr>
            <a:r>
              <a:rPr lang="en-US" sz="3200" b="1" dirty="0">
                <a:solidFill>
                  <a:schemeClr val="bg1"/>
                </a:solidFill>
                <a:latin typeface="CMG Sans" pitchFamily="2" charset="77"/>
                <a:cs typeface="Montserrat-Regular"/>
              </a:rPr>
              <a:t>a VINDICATION - Roms.1 v.4</a:t>
            </a:r>
          </a:p>
          <a:p>
            <a:pPr marL="457200" indent="-457200" algn="ctr">
              <a:buFont typeface="Arial" panose="020B0604020202020204" pitchFamily="34" charset="0"/>
              <a:buChar char="•"/>
            </a:pPr>
            <a:r>
              <a:rPr lang="en-US" sz="3200" b="1" dirty="0">
                <a:solidFill>
                  <a:schemeClr val="bg1"/>
                </a:solidFill>
                <a:latin typeface="CMG Sans" pitchFamily="2" charset="77"/>
                <a:cs typeface="Montserrat-Regular"/>
              </a:rPr>
              <a:t>a VERIFICATION - Roms.4 v.25; Roms.10 v.9</a:t>
            </a:r>
          </a:p>
          <a:p>
            <a:pPr marL="457200" indent="-457200" algn="ctr">
              <a:buFont typeface="Arial" panose="020B0604020202020204" pitchFamily="34" charset="0"/>
              <a:buChar char="•"/>
            </a:pPr>
            <a:r>
              <a:rPr lang="en-US" sz="3200" b="1" dirty="0">
                <a:solidFill>
                  <a:schemeClr val="bg1"/>
                </a:solidFill>
                <a:latin typeface="CMG Sans" pitchFamily="2" charset="77"/>
                <a:cs typeface="Montserrat-Regular"/>
              </a:rPr>
              <a:t>a VICTORY - Rev.1 v.18; Hebs.2 v.15; 1 Cor.15 v.19</a:t>
            </a:r>
          </a:p>
        </p:txBody>
      </p:sp>
    </p:spTree>
    <p:extLst>
      <p:ext uri="{BB962C8B-B14F-4D97-AF65-F5344CB8AC3E}">
        <p14:creationId xmlns:p14="http://schemas.microsoft.com/office/powerpoint/2010/main" val="1306441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04800" y="512064"/>
            <a:ext cx="11521440" cy="5614101"/>
          </a:xfrm>
        </p:spPr>
        <p:txBody>
          <a:bodyPr>
            <a:noAutofit/>
          </a:bodyPr>
          <a:lstStyle/>
          <a:p>
            <a:pPr algn="ctr"/>
            <a:r>
              <a:rPr lang="en-US" sz="4350" b="1" dirty="0">
                <a:solidFill>
                  <a:schemeClr val="bg1"/>
                </a:solidFill>
                <a:latin typeface="CMG Sans" pitchFamily="2" charset="77"/>
                <a:cs typeface="Montserrat-Regular"/>
              </a:rPr>
              <a:t>THE SIGNIFICANCE OF THE OCCUPIED THRONE</a:t>
            </a:r>
          </a:p>
          <a:p>
            <a:pPr algn="ctr"/>
            <a:r>
              <a:rPr lang="en-US" sz="3200" b="1" dirty="0">
                <a:solidFill>
                  <a:schemeClr val="bg1"/>
                </a:solidFill>
                <a:latin typeface="CMG Sans" pitchFamily="2" charset="77"/>
                <a:cs typeface="Montserrat-Regular"/>
              </a:rPr>
              <a:t>Jesus reigns from heaven</a:t>
            </a:r>
          </a:p>
          <a:p>
            <a:pPr algn="ctr"/>
            <a:r>
              <a:rPr lang="en-US" sz="3200" b="1" dirty="0">
                <a:solidFill>
                  <a:schemeClr val="bg1"/>
                </a:solidFill>
                <a:latin typeface="CMG Sans" pitchFamily="2" charset="77"/>
                <a:cs typeface="Montserrat-Regular"/>
              </a:rPr>
              <a:t> </a:t>
            </a:r>
          </a:p>
          <a:p>
            <a:pPr algn="ctr"/>
            <a:r>
              <a:rPr lang="en-US" sz="3200" b="1" dirty="0">
                <a:solidFill>
                  <a:schemeClr val="bg1"/>
                </a:solidFill>
                <a:latin typeface="CMG Sans" pitchFamily="2" charset="77"/>
                <a:cs typeface="Montserrat-Regular"/>
              </a:rPr>
              <a:t>We have a king who:</a:t>
            </a:r>
          </a:p>
          <a:p>
            <a:pPr marL="457200" indent="-457200" algn="ctr">
              <a:buFont typeface="Arial" panose="020B0604020202020204" pitchFamily="34" charset="0"/>
              <a:buChar char="•"/>
            </a:pPr>
            <a:r>
              <a:rPr lang="en-US" sz="3200" b="1" dirty="0">
                <a:solidFill>
                  <a:schemeClr val="bg1"/>
                </a:solidFill>
                <a:latin typeface="CMG Sans" pitchFamily="2" charset="77"/>
                <a:cs typeface="Montserrat-Regular"/>
              </a:rPr>
              <a:t>is in CONTROL of world affairs - Ps.2 v.6; Phil.2 v.8 - 11</a:t>
            </a:r>
          </a:p>
          <a:p>
            <a:pPr marL="457200" indent="-457200" algn="ctr">
              <a:buFont typeface="Arial" panose="020B0604020202020204" pitchFamily="34" charset="0"/>
              <a:buChar char="•"/>
            </a:pPr>
            <a:r>
              <a:rPr lang="en-US" sz="3200" b="1" dirty="0">
                <a:solidFill>
                  <a:schemeClr val="bg1"/>
                </a:solidFill>
                <a:latin typeface="CMG Sans" pitchFamily="2" charset="77"/>
                <a:cs typeface="Montserrat-Regular"/>
              </a:rPr>
              <a:t>CARES for us - Roms.8 v.28</a:t>
            </a:r>
          </a:p>
          <a:p>
            <a:pPr marL="457200" indent="-457200" algn="ctr">
              <a:buFont typeface="Arial" panose="020B0604020202020204" pitchFamily="34" charset="0"/>
              <a:buChar char="•"/>
            </a:pPr>
            <a:r>
              <a:rPr lang="en-US" sz="3200" b="1" dirty="0">
                <a:solidFill>
                  <a:schemeClr val="bg1"/>
                </a:solidFill>
                <a:latin typeface="CMG Sans" pitchFamily="2" charset="77"/>
                <a:cs typeface="Montserrat-Regular"/>
              </a:rPr>
              <a:t>has CONFIRMED he’s on the throne - Acts 2 v.4</a:t>
            </a:r>
          </a:p>
        </p:txBody>
      </p:sp>
    </p:spTree>
    <p:extLst>
      <p:ext uri="{BB962C8B-B14F-4D97-AF65-F5344CB8AC3E}">
        <p14:creationId xmlns:p14="http://schemas.microsoft.com/office/powerpoint/2010/main" val="1866376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3315</TotalTime>
  <Words>557</Words>
  <Application>Microsoft Macintosh PowerPoint</Application>
  <PresentationFormat>Widescreen</PresentationFormat>
  <Paragraphs>63</Paragraphs>
  <Slides>12</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Calibri Light</vt:lpstr>
      <vt:lpstr>CMG Sans</vt:lpstr>
      <vt:lpstr>CMG Sans Cn</vt:lpstr>
      <vt:lpstr>CMG Sans SemiBold Cn</vt:lpstr>
      <vt:lpstr>Office Theme</vt:lpstr>
      <vt:lpstr>What is Truth?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Becca Marsh</cp:lastModifiedBy>
  <cp:revision>29</cp:revision>
  <cp:lastPrinted>2021-02-28T08:34:59Z</cp:lastPrinted>
  <dcterms:created xsi:type="dcterms:W3CDTF">2020-09-24T08:26:41Z</dcterms:created>
  <dcterms:modified xsi:type="dcterms:W3CDTF">2024-03-06T11:02:59Z</dcterms:modified>
</cp:coreProperties>
</file>